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7"/>
  </p:handoutMasterIdLst>
  <p:sldIdLst>
    <p:sldId id="333" r:id="rId3"/>
    <p:sldId id="335" r:id="rId5"/>
    <p:sldId id="334" r:id="rId6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0" userDrawn="1">
          <p15:clr>
            <a:srgbClr val="A4A3A4"/>
          </p15:clr>
        </p15:guide>
        <p15:guide id="3" orient="horz" pos="0" userDrawn="1">
          <p15:clr>
            <a:srgbClr val="A4A3A4"/>
          </p15:clr>
        </p15:guide>
        <p15:guide id="4" orient="horz" pos="4320" userDrawn="1">
          <p15:clr>
            <a:srgbClr val="A4A3A4"/>
          </p15:clr>
        </p15:guide>
        <p15:guide id="5" orient="horz" pos="2211" userDrawn="1">
          <p15:clr>
            <a:srgbClr val="A4A3A4"/>
          </p15:clr>
        </p15:guide>
        <p15:guide id="6" pos="3929" userDrawn="1">
          <p15:clr>
            <a:srgbClr val="A4A3A4"/>
          </p15:clr>
        </p15:guide>
        <p15:guide id="7" pos="77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183"/>
    <a:srgbClr val="F2F2F2"/>
    <a:srgbClr val="DFDDDD"/>
    <a:srgbClr val="D55757"/>
    <a:srgbClr val="456B8E"/>
    <a:srgbClr val="B60005"/>
    <a:srgbClr val="606060"/>
    <a:srgbClr val="585858"/>
    <a:srgbClr val="94AABD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018" y="67"/>
      </p:cViewPr>
      <p:guideLst>
        <p:guide/>
        <p:guide orient="horz"/>
        <p:guide orient="horz" pos="4320"/>
        <p:guide orient="horz" pos="2211"/>
        <p:guide pos="3929"/>
        <p:guide pos="77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gs" Target="tags/tag206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9F65E-29A0-4810-B083-69D8E68A7E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7177-20B5-4A78-A0DA-C5E69E384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7C2D-4AD9-4B42-BA85-2BD9FAD838F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09D9-BE11-4A99-8DA9-D9AEAEBF337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63EE-61F3-43DD-88E8-0045071CEB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DDF3C-6646-4B70-BE9D-84E1E036C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6" t="24127" r="39601" b="4444"/>
          <a:stretch>
            <a:fillRect/>
          </a:stretch>
        </p:blipFill>
        <p:spPr>
          <a:xfrm>
            <a:off x="0" y="0"/>
            <a:ext cx="4511040" cy="6858000"/>
          </a:xfrm>
          <a:custGeom>
            <a:avLst/>
            <a:gdLst>
              <a:gd name="connsiteX0" fmla="*/ 0 w 4511040"/>
              <a:gd name="connsiteY0" fmla="*/ 0 h 6858000"/>
              <a:gd name="connsiteX1" fmla="*/ 4511040 w 4511040"/>
              <a:gd name="connsiteY1" fmla="*/ 0 h 6858000"/>
              <a:gd name="connsiteX2" fmla="*/ 4511040 w 4511040"/>
              <a:gd name="connsiteY2" fmla="*/ 6858000 h 6858000"/>
              <a:gd name="connsiteX3" fmla="*/ 0 w 45110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040" h="6858000">
                <a:moveTo>
                  <a:pt x="0" y="0"/>
                </a:moveTo>
                <a:lnTo>
                  <a:pt x="4511040" y="0"/>
                </a:lnTo>
                <a:lnTo>
                  <a:pt x="45110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20320" y="0"/>
            <a:ext cx="4490720" cy="685800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20320" y="0"/>
            <a:ext cx="4531360" cy="6858000"/>
          </a:xfrm>
          <a:prstGeom prst="rect">
            <a:avLst/>
          </a:prstGeom>
          <a:solidFill>
            <a:schemeClr val="accent5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cef09ac28eaae964ec9988a5cce77c8b8C1E4685C6E6B40CD7615480512384A61EE159C6FE0045D14B61E85D0A95589D558B81FFC809322ACC20DC2254D928200A3EA0841B8B1814640B618B2185680CEAB94E3931E0B5D7711EF63F967A4C297FC727FDC926E3DD993D4DBDA5D64870F48545BEBEBB5F1E1B53A97FCE30A0A5CBB9687EF1FA3D5A"/>
          <p:cNvSpPr/>
          <p:nvPr userDrawn="1"/>
        </p:nvSpPr>
        <p:spPr>
          <a:xfrm>
            <a:off x="1117600" y="1069975"/>
            <a:ext cx="11436350" cy="4718050"/>
          </a:xfrm>
          <a:prstGeom prst="rect">
            <a:avLst/>
          </a:prstGeom>
          <a:noFill/>
          <a:ln w="25400">
            <a:solidFill>
              <a:srgbClr val="97B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ṩḻïḓé"/>
          <p:cNvSpPr/>
          <p:nvPr userDrawn="1"/>
        </p:nvSpPr>
        <p:spPr bwMode="auto">
          <a:xfrm>
            <a:off x="9476838" y="2108990"/>
            <a:ext cx="3383474" cy="3443965"/>
          </a:xfrm>
          <a:custGeom>
            <a:avLst/>
            <a:gdLst>
              <a:gd name="T0" fmla="*/ 606 w 808"/>
              <a:gd name="T1" fmla="*/ 701 h 821"/>
              <a:gd name="T2" fmla="*/ 597 w 808"/>
              <a:gd name="T3" fmla="*/ 703 h 821"/>
              <a:gd name="T4" fmla="*/ 597 w 808"/>
              <a:gd name="T5" fmla="*/ 684 h 821"/>
              <a:gd name="T6" fmla="*/ 620 w 808"/>
              <a:gd name="T7" fmla="*/ 651 h 821"/>
              <a:gd name="T8" fmla="*/ 606 w 808"/>
              <a:gd name="T9" fmla="*/ 661 h 821"/>
              <a:gd name="T10" fmla="*/ 584 w 808"/>
              <a:gd name="T11" fmla="*/ 659 h 821"/>
              <a:gd name="T12" fmla="*/ 591 w 808"/>
              <a:gd name="T13" fmla="*/ 642 h 821"/>
              <a:gd name="T14" fmla="*/ 597 w 808"/>
              <a:gd name="T15" fmla="*/ 649 h 821"/>
              <a:gd name="T16" fmla="*/ 620 w 808"/>
              <a:gd name="T17" fmla="*/ 619 h 821"/>
              <a:gd name="T18" fmla="*/ 636 w 808"/>
              <a:gd name="T19" fmla="*/ 634 h 821"/>
              <a:gd name="T20" fmla="*/ 623 w 808"/>
              <a:gd name="T21" fmla="*/ 679 h 821"/>
              <a:gd name="T22" fmla="*/ 620 w 808"/>
              <a:gd name="T23" fmla="*/ 692 h 821"/>
              <a:gd name="T24" fmla="*/ 177 w 808"/>
              <a:gd name="T25" fmla="*/ 710 h 821"/>
              <a:gd name="T26" fmla="*/ 216 w 808"/>
              <a:gd name="T27" fmla="*/ 643 h 821"/>
              <a:gd name="T28" fmla="*/ 233 w 808"/>
              <a:gd name="T29" fmla="*/ 632 h 821"/>
              <a:gd name="T30" fmla="*/ 209 w 808"/>
              <a:gd name="T31" fmla="*/ 667 h 821"/>
              <a:gd name="T32" fmla="*/ 245 w 808"/>
              <a:gd name="T33" fmla="*/ 647 h 821"/>
              <a:gd name="T34" fmla="*/ 246 w 808"/>
              <a:gd name="T35" fmla="*/ 676 h 821"/>
              <a:gd name="T36" fmla="*/ 228 w 808"/>
              <a:gd name="T37" fmla="*/ 694 h 821"/>
              <a:gd name="T38" fmla="*/ 203 w 808"/>
              <a:gd name="T39" fmla="*/ 719 h 821"/>
              <a:gd name="T40" fmla="*/ 207 w 808"/>
              <a:gd name="T41" fmla="*/ 683 h 821"/>
              <a:gd name="T42" fmla="*/ 446 w 808"/>
              <a:gd name="T43" fmla="*/ 698 h 821"/>
              <a:gd name="T44" fmla="*/ 444 w 808"/>
              <a:gd name="T45" fmla="*/ 686 h 821"/>
              <a:gd name="T46" fmla="*/ 445 w 808"/>
              <a:gd name="T47" fmla="*/ 674 h 821"/>
              <a:gd name="T48" fmla="*/ 434 w 808"/>
              <a:gd name="T49" fmla="*/ 668 h 821"/>
              <a:gd name="T50" fmla="*/ 438 w 808"/>
              <a:gd name="T51" fmla="*/ 651 h 821"/>
              <a:gd name="T52" fmla="*/ 456 w 808"/>
              <a:gd name="T53" fmla="*/ 644 h 821"/>
              <a:gd name="T54" fmla="*/ 465 w 808"/>
              <a:gd name="T55" fmla="*/ 643 h 821"/>
              <a:gd name="T56" fmla="*/ 457 w 808"/>
              <a:gd name="T57" fmla="*/ 675 h 821"/>
              <a:gd name="T58" fmla="*/ 455 w 808"/>
              <a:gd name="T59" fmla="*/ 690 h 821"/>
              <a:gd name="T60" fmla="*/ 265 w 808"/>
              <a:gd name="T61" fmla="*/ 713 h 821"/>
              <a:gd name="T62" fmla="*/ 562 w 808"/>
              <a:gd name="T63" fmla="*/ 715 h 821"/>
              <a:gd name="T64" fmla="*/ 292 w 808"/>
              <a:gd name="T65" fmla="*/ 705 h 821"/>
              <a:gd name="T66" fmla="*/ 300 w 808"/>
              <a:gd name="T67" fmla="*/ 666 h 821"/>
              <a:gd name="T68" fmla="*/ 285 w 808"/>
              <a:gd name="T69" fmla="*/ 672 h 821"/>
              <a:gd name="T70" fmla="*/ 302 w 808"/>
              <a:gd name="T71" fmla="*/ 650 h 821"/>
              <a:gd name="T72" fmla="*/ 307 w 808"/>
              <a:gd name="T73" fmla="*/ 637 h 821"/>
              <a:gd name="T74" fmla="*/ 319 w 808"/>
              <a:gd name="T75" fmla="*/ 648 h 821"/>
              <a:gd name="T76" fmla="*/ 305 w 808"/>
              <a:gd name="T77" fmla="*/ 696 h 821"/>
              <a:gd name="T78" fmla="*/ 511 w 808"/>
              <a:gd name="T79" fmla="*/ 689 h 821"/>
              <a:gd name="T80" fmla="*/ 538 w 808"/>
              <a:gd name="T81" fmla="*/ 638 h 821"/>
              <a:gd name="T82" fmla="*/ 529 w 808"/>
              <a:gd name="T83" fmla="*/ 700 h 821"/>
              <a:gd name="T84" fmla="*/ 241 w 808"/>
              <a:gd name="T85" fmla="*/ 701 h 821"/>
              <a:gd name="T86" fmla="*/ 469 w 808"/>
              <a:gd name="T87" fmla="*/ 701 h 821"/>
              <a:gd name="T88" fmla="*/ 447 w 808"/>
              <a:gd name="T89" fmla="*/ 705 h 821"/>
              <a:gd name="T90" fmla="*/ 349 w 808"/>
              <a:gd name="T91" fmla="*/ 697 h 821"/>
              <a:gd name="T92" fmla="*/ 371 w 808"/>
              <a:gd name="T93" fmla="*/ 665 h 821"/>
              <a:gd name="T94" fmla="*/ 400 w 808"/>
              <a:gd name="T95" fmla="*/ 667 h 821"/>
              <a:gd name="T96" fmla="*/ 375 w 808"/>
              <a:gd name="T97" fmla="*/ 697 h 821"/>
              <a:gd name="T98" fmla="*/ 220 w 808"/>
              <a:gd name="T99" fmla="*/ 683 h 821"/>
              <a:gd name="T100" fmla="*/ 223 w 808"/>
              <a:gd name="T101" fmla="*/ 690 h 821"/>
              <a:gd name="T102" fmla="*/ 318 w 808"/>
              <a:gd name="T103" fmla="*/ 697 h 821"/>
              <a:gd name="T104" fmla="*/ 206 w 808"/>
              <a:gd name="T105" fmla="*/ 674 h 821"/>
              <a:gd name="T106" fmla="*/ 311 w 808"/>
              <a:gd name="T107" fmla="*/ 660 h 821"/>
              <a:gd name="T108" fmla="*/ 614 w 808"/>
              <a:gd name="T109" fmla="*/ 661 h 821"/>
              <a:gd name="T110" fmla="*/ 607 w 808"/>
              <a:gd name="T111" fmla="*/ 650 h 821"/>
              <a:gd name="T112" fmla="*/ 217 w 808"/>
              <a:gd name="T113" fmla="*/ 627 h 821"/>
              <a:gd name="T114" fmla="*/ 161 w 808"/>
              <a:gd name="T115" fmla="*/ 585 h 821"/>
              <a:gd name="T116" fmla="*/ 114 w 808"/>
              <a:gd name="T117" fmla="*/ 372 h 821"/>
              <a:gd name="T118" fmla="*/ 243 w 808"/>
              <a:gd name="T119" fmla="*/ 205 h 821"/>
              <a:gd name="T120" fmla="*/ 433 w 808"/>
              <a:gd name="T121" fmla="*/ 152 h 821"/>
              <a:gd name="T122" fmla="*/ 653 w 808"/>
              <a:gd name="T123" fmla="*/ 325 h 821"/>
              <a:gd name="T124" fmla="*/ 664 w 808"/>
              <a:gd name="T125" fmla="*/ 501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8" h="821">
                <a:moveTo>
                  <a:pt x="404" y="821"/>
                </a:moveTo>
                <a:cubicBezTo>
                  <a:pt x="626" y="821"/>
                  <a:pt x="808" y="637"/>
                  <a:pt x="808" y="411"/>
                </a:cubicBezTo>
                <a:cubicBezTo>
                  <a:pt x="808" y="185"/>
                  <a:pt x="626" y="0"/>
                  <a:pt x="404" y="0"/>
                </a:cubicBezTo>
                <a:cubicBezTo>
                  <a:pt x="181" y="0"/>
                  <a:pt x="0" y="185"/>
                  <a:pt x="0" y="411"/>
                </a:cubicBezTo>
                <a:cubicBezTo>
                  <a:pt x="0" y="637"/>
                  <a:pt x="181" y="821"/>
                  <a:pt x="404" y="821"/>
                </a:cubicBezTo>
                <a:close/>
                <a:moveTo>
                  <a:pt x="404" y="3"/>
                </a:moveTo>
                <a:cubicBezTo>
                  <a:pt x="474" y="48"/>
                  <a:pt x="616" y="90"/>
                  <a:pt x="583" y="158"/>
                </a:cubicBezTo>
                <a:cubicBezTo>
                  <a:pt x="638" y="106"/>
                  <a:pt x="721" y="230"/>
                  <a:pt x="785" y="285"/>
                </a:cubicBezTo>
                <a:cubicBezTo>
                  <a:pt x="765" y="362"/>
                  <a:pt x="769" y="520"/>
                  <a:pt x="693" y="507"/>
                </a:cubicBezTo>
                <a:cubicBezTo>
                  <a:pt x="761" y="544"/>
                  <a:pt x="669" y="666"/>
                  <a:pt x="644" y="734"/>
                </a:cubicBezTo>
                <a:cubicBezTo>
                  <a:pt x="567" y="740"/>
                  <a:pt x="412" y="799"/>
                  <a:pt x="405" y="723"/>
                </a:cubicBezTo>
                <a:cubicBezTo>
                  <a:pt x="392" y="797"/>
                  <a:pt x="241" y="737"/>
                  <a:pt x="161" y="732"/>
                </a:cubicBezTo>
                <a:cubicBezTo>
                  <a:pt x="134" y="658"/>
                  <a:pt x="46" y="545"/>
                  <a:pt x="113" y="509"/>
                </a:cubicBezTo>
                <a:cubicBezTo>
                  <a:pt x="35" y="520"/>
                  <a:pt x="47" y="364"/>
                  <a:pt x="23" y="284"/>
                </a:cubicBezTo>
                <a:cubicBezTo>
                  <a:pt x="90" y="245"/>
                  <a:pt x="172" y="105"/>
                  <a:pt x="229" y="159"/>
                </a:cubicBezTo>
                <a:cubicBezTo>
                  <a:pt x="197" y="85"/>
                  <a:pt x="340" y="46"/>
                  <a:pt x="404" y="3"/>
                </a:cubicBezTo>
                <a:close/>
                <a:moveTo>
                  <a:pt x="609" y="729"/>
                </a:move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1" y="725"/>
                  <a:pt x="601" y="725"/>
                  <a:pt x="601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600" y="725"/>
                  <a:pt x="600" y="725"/>
                  <a:pt x="600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9" y="725"/>
                  <a:pt x="599" y="725"/>
                  <a:pt x="599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8" y="725"/>
                  <a:pt x="598" y="725"/>
                  <a:pt x="598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7" y="725"/>
                  <a:pt x="597" y="725"/>
                  <a:pt x="597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6" y="725"/>
                  <a:pt x="596" y="725"/>
                  <a:pt x="596" y="725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4"/>
                  <a:pt x="595" y="724"/>
                  <a:pt x="595" y="724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3"/>
                  <a:pt x="595" y="723"/>
                  <a:pt x="595" y="723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5" y="722"/>
                  <a:pt x="595" y="722"/>
                  <a:pt x="595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6" y="722"/>
                  <a:pt x="596" y="722"/>
                  <a:pt x="596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598" y="722"/>
                  <a:pt x="598" y="722"/>
                  <a:pt x="598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0" y="722"/>
                  <a:pt x="600" y="722"/>
                  <a:pt x="600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2" y="722"/>
                  <a:pt x="602" y="722"/>
                  <a:pt x="602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3" y="722"/>
                  <a:pt x="603" y="722"/>
                  <a:pt x="603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5" y="722"/>
                  <a:pt x="605" y="722"/>
                  <a:pt x="605" y="722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6" y="721"/>
                  <a:pt x="606" y="721"/>
                  <a:pt x="606" y="721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9"/>
                  <a:pt x="608" y="719"/>
                  <a:pt x="608" y="719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7"/>
                  <a:pt x="608" y="717"/>
                  <a:pt x="608" y="717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5"/>
                  <a:pt x="608" y="715"/>
                  <a:pt x="608" y="715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2"/>
                  <a:pt x="608" y="712"/>
                  <a:pt x="608" y="712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10"/>
                  <a:pt x="608" y="710"/>
                  <a:pt x="608" y="710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7"/>
                  <a:pt x="608" y="707"/>
                  <a:pt x="608" y="707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5"/>
                  <a:pt x="608" y="705"/>
                  <a:pt x="608" y="705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2"/>
                  <a:pt x="608" y="702"/>
                  <a:pt x="608" y="702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8" y="700"/>
                  <a:pt x="608" y="700"/>
                  <a:pt x="608" y="700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6" y="701"/>
                  <a:pt x="606" y="701"/>
                  <a:pt x="606" y="701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4" y="702"/>
                  <a:pt x="604" y="702"/>
                  <a:pt x="604" y="702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3" y="703"/>
                  <a:pt x="603" y="703"/>
                  <a:pt x="603" y="703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601" y="704"/>
                  <a:pt x="601" y="704"/>
                  <a:pt x="601" y="704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9" y="705"/>
                  <a:pt x="599" y="705"/>
                  <a:pt x="599" y="705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8" y="706"/>
                  <a:pt x="598" y="706"/>
                  <a:pt x="598" y="706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6" y="708"/>
                  <a:pt x="596" y="708"/>
                  <a:pt x="596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4" y="708"/>
                  <a:pt x="594" y="708"/>
                  <a:pt x="594" y="708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3" y="709"/>
                  <a:pt x="593" y="709"/>
                  <a:pt x="593" y="709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2" y="710"/>
                  <a:pt x="592" y="710"/>
                  <a:pt x="592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90" y="710"/>
                  <a:pt x="590" y="710"/>
                  <a:pt x="590" y="710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9" y="711"/>
                  <a:pt x="589" y="711"/>
                  <a:pt x="589" y="711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8" y="712"/>
                  <a:pt x="588" y="712"/>
                  <a:pt x="588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7" y="712"/>
                  <a:pt x="587" y="712"/>
                  <a:pt x="587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5" y="712"/>
                  <a:pt x="585" y="712"/>
                  <a:pt x="585" y="712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1"/>
                  <a:pt x="584" y="711"/>
                  <a:pt x="584" y="711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4" y="712"/>
                  <a:pt x="584" y="712"/>
                  <a:pt x="584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3" y="712"/>
                  <a:pt x="583" y="712"/>
                  <a:pt x="583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2"/>
                  <a:pt x="582" y="712"/>
                  <a:pt x="582" y="712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2" y="711"/>
                  <a:pt x="582" y="711"/>
                  <a:pt x="582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1" y="711"/>
                  <a:pt x="581" y="711"/>
                  <a:pt x="581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1"/>
                  <a:pt x="580" y="711"/>
                  <a:pt x="580" y="711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80" y="710"/>
                  <a:pt x="580" y="710"/>
                  <a:pt x="580" y="710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79" y="709"/>
                  <a:pt x="579" y="709"/>
                  <a:pt x="579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80" y="709"/>
                  <a:pt x="580" y="709"/>
                  <a:pt x="580" y="709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4"/>
                  <a:pt x="592" y="704"/>
                  <a:pt x="592" y="704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2" y="705"/>
                  <a:pt x="592" y="705"/>
                  <a:pt x="592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3" y="705"/>
                  <a:pt x="593" y="705"/>
                  <a:pt x="593" y="705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4" y="704"/>
                  <a:pt x="594" y="704"/>
                  <a:pt x="594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5" y="704"/>
                  <a:pt x="595" y="704"/>
                  <a:pt x="595" y="704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6" y="703"/>
                  <a:pt x="596" y="703"/>
                  <a:pt x="596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7" y="703"/>
                  <a:pt x="597" y="703"/>
                  <a:pt x="597" y="703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8" y="702"/>
                  <a:pt x="598" y="702"/>
                  <a:pt x="598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2"/>
                  <a:pt x="599" y="702"/>
                  <a:pt x="599" y="702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599" y="701"/>
                  <a:pt x="599" y="701"/>
                  <a:pt x="599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0" y="701"/>
                  <a:pt x="600" y="701"/>
                  <a:pt x="600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1"/>
                  <a:pt x="601" y="701"/>
                  <a:pt x="601" y="701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1" y="700"/>
                  <a:pt x="601" y="700"/>
                  <a:pt x="601" y="700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2" y="699"/>
                  <a:pt x="602" y="699"/>
                  <a:pt x="602" y="699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8"/>
                  <a:pt x="603" y="698"/>
                  <a:pt x="603" y="698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3" y="697"/>
                  <a:pt x="603" y="697"/>
                  <a:pt x="603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7"/>
                  <a:pt x="604" y="697"/>
                  <a:pt x="604" y="697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4" y="696"/>
                  <a:pt x="604" y="696"/>
                  <a:pt x="604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5" y="696"/>
                  <a:pt x="605" y="696"/>
                  <a:pt x="605" y="696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6" y="695"/>
                  <a:pt x="606" y="695"/>
                  <a:pt x="606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5"/>
                  <a:pt x="607" y="695"/>
                  <a:pt x="607" y="695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4"/>
                  <a:pt x="607" y="694"/>
                  <a:pt x="607" y="694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7" y="693"/>
                  <a:pt x="607" y="693"/>
                  <a:pt x="607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3"/>
                  <a:pt x="606" y="693"/>
                  <a:pt x="606" y="693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6" y="692"/>
                  <a:pt x="606" y="692"/>
                  <a:pt x="606" y="692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07" y="691"/>
                  <a:pt x="607" y="691"/>
                  <a:pt x="607" y="691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1" y="685"/>
                  <a:pt x="611" y="685"/>
                  <a:pt x="611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2" y="685"/>
                  <a:pt x="612" y="685"/>
                  <a:pt x="612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3" y="685"/>
                  <a:pt x="613" y="685"/>
                  <a:pt x="613" y="685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7"/>
                  <a:pt x="619" y="677"/>
                  <a:pt x="619" y="677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6"/>
                  <a:pt x="619" y="676"/>
                  <a:pt x="619" y="676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619" y="675"/>
                  <a:pt x="619" y="675"/>
                  <a:pt x="619" y="675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8" y="684"/>
                  <a:pt x="598" y="684"/>
                  <a:pt x="598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7" y="684"/>
                  <a:pt x="597" y="684"/>
                  <a:pt x="597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4"/>
                  <a:pt x="596" y="684"/>
                  <a:pt x="596" y="684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6" y="683"/>
                  <a:pt x="596" y="683"/>
                  <a:pt x="596" y="683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597" y="681"/>
                  <a:pt x="597" y="681"/>
                  <a:pt x="597" y="681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0" y="670"/>
                  <a:pt x="620" y="670"/>
                  <a:pt x="620" y="670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1" y="668"/>
                  <a:pt x="621" y="668"/>
                  <a:pt x="621" y="668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2" y="665"/>
                  <a:pt x="622" y="665"/>
                  <a:pt x="622" y="665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4" y="663"/>
                  <a:pt x="624" y="663"/>
                  <a:pt x="624" y="663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6" y="660"/>
                  <a:pt x="626" y="660"/>
                  <a:pt x="626" y="660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7" y="658"/>
                  <a:pt x="627" y="658"/>
                  <a:pt x="627" y="658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28" y="655"/>
                  <a:pt x="628" y="655"/>
                  <a:pt x="628" y="655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0" y="653"/>
                  <a:pt x="630" y="653"/>
                  <a:pt x="630" y="653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1" y="650"/>
                  <a:pt x="631" y="650"/>
                  <a:pt x="631" y="650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4" y="644"/>
                  <a:pt x="634" y="644"/>
                  <a:pt x="634" y="644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3"/>
                  <a:pt x="633" y="643"/>
                  <a:pt x="633" y="643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3" y="642"/>
                  <a:pt x="633" y="642"/>
                  <a:pt x="633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2" y="642"/>
                  <a:pt x="632" y="642"/>
                  <a:pt x="632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31" y="642"/>
                  <a:pt x="631" y="642"/>
                  <a:pt x="631" y="642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9" y="643"/>
                  <a:pt x="629" y="643"/>
                  <a:pt x="629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7" y="644"/>
                  <a:pt x="627" y="644"/>
                  <a:pt x="627" y="644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6" y="645"/>
                  <a:pt x="626" y="645"/>
                  <a:pt x="626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5" y="645"/>
                  <a:pt x="625" y="645"/>
                  <a:pt x="625" y="645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4" y="646"/>
                  <a:pt x="624" y="646"/>
                  <a:pt x="624" y="646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49"/>
                  <a:pt x="620" y="649"/>
                  <a:pt x="620" y="649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0"/>
                  <a:pt x="620" y="650"/>
                  <a:pt x="620" y="650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0" y="651"/>
                  <a:pt x="620" y="651"/>
                  <a:pt x="620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1"/>
                  <a:pt x="621" y="651"/>
                  <a:pt x="621" y="651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1" y="652"/>
                  <a:pt x="621" y="652"/>
                  <a:pt x="621" y="652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4"/>
                  <a:pt x="622" y="654"/>
                  <a:pt x="622" y="654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5"/>
                  <a:pt x="622" y="655"/>
                  <a:pt x="622" y="655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6"/>
                  <a:pt x="622" y="656"/>
                  <a:pt x="622" y="656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7"/>
                  <a:pt x="622" y="657"/>
                  <a:pt x="622" y="657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2" y="658"/>
                  <a:pt x="622" y="658"/>
                  <a:pt x="622" y="658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59"/>
                  <a:pt x="621" y="659"/>
                  <a:pt x="621" y="659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21" y="660"/>
                  <a:pt x="621" y="660"/>
                  <a:pt x="621" y="660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8"/>
                  <a:pt x="613" y="668"/>
                  <a:pt x="613" y="668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3" y="669"/>
                  <a:pt x="613" y="669"/>
                  <a:pt x="613" y="669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2" y="668"/>
                  <a:pt x="612" y="668"/>
                  <a:pt x="612" y="668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5" y="662"/>
                  <a:pt x="615" y="662"/>
                  <a:pt x="615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3" y="662"/>
                  <a:pt x="613" y="662"/>
                  <a:pt x="613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2" y="662"/>
                  <a:pt x="612" y="662"/>
                  <a:pt x="612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11" y="662"/>
                  <a:pt x="611" y="662"/>
                  <a:pt x="611" y="662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5" y="670"/>
                  <a:pt x="605" y="670"/>
                  <a:pt x="605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4" y="670"/>
                  <a:pt x="604" y="670"/>
                  <a:pt x="604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70"/>
                  <a:pt x="603" y="670"/>
                  <a:pt x="603" y="670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9"/>
                  <a:pt x="603" y="669"/>
                  <a:pt x="603" y="669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3" y="668"/>
                  <a:pt x="603" y="668"/>
                  <a:pt x="603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8"/>
                  <a:pt x="604" y="668"/>
                  <a:pt x="604" y="668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4" y="667"/>
                  <a:pt x="604" y="667"/>
                  <a:pt x="604" y="667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6"/>
                  <a:pt x="605" y="666"/>
                  <a:pt x="605" y="666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5" y="665"/>
                  <a:pt x="605" y="665"/>
                  <a:pt x="605" y="665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6" y="664"/>
                  <a:pt x="606" y="664"/>
                  <a:pt x="606" y="664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3"/>
                  <a:pt x="607" y="663"/>
                  <a:pt x="607" y="663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2"/>
                  <a:pt x="607" y="662"/>
                  <a:pt x="607" y="662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7" y="661"/>
                  <a:pt x="607" y="661"/>
                  <a:pt x="607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1"/>
                  <a:pt x="606" y="661"/>
                  <a:pt x="606" y="661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6" y="660"/>
                  <a:pt x="606" y="660"/>
                  <a:pt x="606" y="660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4" y="661"/>
                  <a:pt x="604" y="661"/>
                  <a:pt x="604" y="661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2" y="662"/>
                  <a:pt x="602" y="662"/>
                  <a:pt x="602" y="662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1" y="663"/>
                  <a:pt x="601" y="663"/>
                  <a:pt x="601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600" y="663"/>
                  <a:pt x="600" y="663"/>
                  <a:pt x="600" y="663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8" y="665"/>
                  <a:pt x="598" y="665"/>
                  <a:pt x="598" y="665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7" y="666"/>
                  <a:pt x="597" y="666"/>
                  <a:pt x="597" y="666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7"/>
                  <a:pt x="595" y="667"/>
                  <a:pt x="595" y="667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5" y="668"/>
                  <a:pt x="595" y="668"/>
                  <a:pt x="595" y="668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69"/>
                  <a:pt x="594" y="669"/>
                  <a:pt x="594" y="669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0"/>
                  <a:pt x="594" y="670"/>
                  <a:pt x="594" y="670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1"/>
                  <a:pt x="594" y="671"/>
                  <a:pt x="594" y="671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4" y="672"/>
                  <a:pt x="594" y="672"/>
                  <a:pt x="594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3" y="672"/>
                  <a:pt x="593" y="672"/>
                  <a:pt x="593" y="672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2" y="673"/>
                  <a:pt x="592" y="673"/>
                  <a:pt x="592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1" y="673"/>
                  <a:pt x="591" y="673"/>
                  <a:pt x="591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3"/>
                  <a:pt x="590" y="673"/>
                  <a:pt x="590" y="673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90" y="671"/>
                  <a:pt x="590" y="671"/>
                  <a:pt x="590" y="671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9" y="669"/>
                  <a:pt x="589" y="669"/>
                  <a:pt x="589" y="669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8" y="668"/>
                  <a:pt x="588" y="668"/>
                  <a:pt x="588" y="668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7" y="666"/>
                  <a:pt x="587" y="666"/>
                  <a:pt x="587" y="666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6" y="664"/>
                  <a:pt x="586" y="664"/>
                  <a:pt x="586" y="664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5" y="662"/>
                  <a:pt x="585" y="662"/>
                  <a:pt x="585" y="662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4" y="661"/>
                  <a:pt x="584" y="661"/>
                  <a:pt x="584" y="661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3" y="659"/>
                  <a:pt x="583" y="659"/>
                  <a:pt x="583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9"/>
                  <a:pt x="584" y="659"/>
                  <a:pt x="584" y="659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4" y="658"/>
                  <a:pt x="584" y="658"/>
                  <a:pt x="584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5" y="658"/>
                  <a:pt x="585" y="658"/>
                  <a:pt x="585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6" y="658"/>
                  <a:pt x="586" y="658"/>
                  <a:pt x="586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7" y="658"/>
                  <a:pt x="587" y="658"/>
                  <a:pt x="587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88" y="658"/>
                  <a:pt x="588" y="658"/>
                  <a:pt x="588" y="658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4" y="665"/>
                  <a:pt x="594" y="665"/>
                  <a:pt x="594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5" y="665"/>
                  <a:pt x="595" y="665"/>
                  <a:pt x="595" y="665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6" y="664"/>
                  <a:pt x="596" y="664"/>
                  <a:pt x="596" y="664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94" y="656"/>
                  <a:pt x="594" y="656"/>
                  <a:pt x="594" y="656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7"/>
                  <a:pt x="588" y="647"/>
                  <a:pt x="588" y="647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6"/>
                  <a:pt x="588" y="646"/>
                  <a:pt x="588" y="646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8" y="645"/>
                  <a:pt x="588" y="645"/>
                  <a:pt x="588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7" y="645"/>
                  <a:pt x="587" y="645"/>
                  <a:pt x="587" y="645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6" y="644"/>
                  <a:pt x="586" y="644"/>
                  <a:pt x="586" y="644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3"/>
                  <a:pt x="585" y="643"/>
                  <a:pt x="585" y="643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2"/>
                  <a:pt x="585" y="642"/>
                  <a:pt x="585" y="642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1"/>
                  <a:pt x="585" y="641"/>
                  <a:pt x="585" y="641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40"/>
                  <a:pt x="585" y="640"/>
                  <a:pt x="585" y="640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5" y="639"/>
                  <a:pt x="585" y="639"/>
                  <a:pt x="585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7" y="639"/>
                  <a:pt x="587" y="639"/>
                  <a:pt x="587" y="639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8" y="640"/>
                  <a:pt x="588" y="640"/>
                  <a:pt x="588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89" y="640"/>
                  <a:pt x="589" y="640"/>
                  <a:pt x="589" y="640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0" y="641"/>
                  <a:pt x="590" y="641"/>
                  <a:pt x="590" y="641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1" y="642"/>
                  <a:pt x="591" y="642"/>
                  <a:pt x="591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2"/>
                  <a:pt x="592" y="642"/>
                  <a:pt x="592" y="642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2" y="643"/>
                  <a:pt x="592" y="643"/>
                  <a:pt x="592" y="643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4"/>
                  <a:pt x="593" y="644"/>
                  <a:pt x="593" y="644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3" y="645"/>
                  <a:pt x="593" y="645"/>
                  <a:pt x="593" y="645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6"/>
                  <a:pt x="594" y="646"/>
                  <a:pt x="594" y="646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7"/>
                  <a:pt x="594" y="647"/>
                  <a:pt x="594" y="647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8"/>
                  <a:pt x="594" y="648"/>
                  <a:pt x="594" y="648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4" y="649"/>
                  <a:pt x="594" y="649"/>
                  <a:pt x="594" y="649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5" y="650"/>
                  <a:pt x="595" y="650"/>
                  <a:pt x="595" y="650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6" y="651"/>
                  <a:pt x="596" y="651"/>
                  <a:pt x="596" y="651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2"/>
                  <a:pt x="597" y="652"/>
                  <a:pt x="597" y="652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7" y="653"/>
                  <a:pt x="597" y="653"/>
                  <a:pt x="597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8" y="653"/>
                  <a:pt x="598" y="653"/>
                  <a:pt x="598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599" y="653"/>
                  <a:pt x="599" y="653"/>
                  <a:pt x="599" y="653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0" y="652"/>
                  <a:pt x="600" y="652"/>
                  <a:pt x="600" y="652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1"/>
                  <a:pt x="601" y="651"/>
                  <a:pt x="601" y="651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50"/>
                  <a:pt x="601" y="650"/>
                  <a:pt x="601" y="650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1" y="649"/>
                  <a:pt x="601" y="649"/>
                  <a:pt x="601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600" y="649"/>
                  <a:pt x="600" y="649"/>
                  <a:pt x="600" y="649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9" y="650"/>
                  <a:pt x="599" y="650"/>
                  <a:pt x="599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8" y="650"/>
                  <a:pt x="598" y="650"/>
                  <a:pt x="598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50"/>
                  <a:pt x="597" y="650"/>
                  <a:pt x="597" y="650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7" y="649"/>
                  <a:pt x="597" y="649"/>
                  <a:pt x="597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9"/>
                  <a:pt x="596" y="649"/>
                  <a:pt x="596" y="649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8"/>
                  <a:pt x="596" y="648"/>
                  <a:pt x="596" y="648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6" y="647"/>
                  <a:pt x="596" y="647"/>
                  <a:pt x="596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7" y="647"/>
                  <a:pt x="597" y="647"/>
                  <a:pt x="597" y="647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8" y="646"/>
                  <a:pt x="598" y="646"/>
                  <a:pt x="598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599" y="646"/>
                  <a:pt x="599" y="646"/>
                  <a:pt x="599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0" y="646"/>
                  <a:pt x="600" y="646"/>
                  <a:pt x="600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1" y="646"/>
                  <a:pt x="601" y="646"/>
                  <a:pt x="601" y="646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3" y="645"/>
                  <a:pt x="603" y="645"/>
                  <a:pt x="603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4" y="645"/>
                  <a:pt x="604" y="645"/>
                  <a:pt x="604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5"/>
                  <a:pt x="605" y="645"/>
                  <a:pt x="605" y="645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4"/>
                  <a:pt x="605" y="644"/>
                  <a:pt x="605" y="644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5" y="643"/>
                  <a:pt x="605" y="643"/>
                  <a:pt x="605" y="643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06" y="642"/>
                  <a:pt x="606" y="642"/>
                  <a:pt x="606" y="642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3" y="629"/>
                  <a:pt x="613" y="629"/>
                  <a:pt x="613" y="629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7"/>
                  <a:pt x="614" y="627"/>
                  <a:pt x="614" y="627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6"/>
                  <a:pt x="614" y="626"/>
                  <a:pt x="614" y="626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5"/>
                  <a:pt x="614" y="625"/>
                  <a:pt x="614" y="625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3"/>
                  <a:pt x="614" y="623"/>
                  <a:pt x="614" y="623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2"/>
                  <a:pt x="614" y="622"/>
                  <a:pt x="614" y="622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21"/>
                  <a:pt x="614" y="621"/>
                  <a:pt x="614" y="621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4" y="619"/>
                  <a:pt x="614" y="619"/>
                  <a:pt x="614" y="619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3" y="618"/>
                  <a:pt x="613" y="618"/>
                  <a:pt x="613" y="618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4" y="616"/>
                  <a:pt x="614" y="616"/>
                  <a:pt x="614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5" y="616"/>
                  <a:pt x="615" y="616"/>
                  <a:pt x="615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6" y="616"/>
                  <a:pt x="616" y="616"/>
                  <a:pt x="616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7" y="616"/>
                  <a:pt x="617" y="616"/>
                  <a:pt x="617" y="616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8" y="617"/>
                  <a:pt x="618" y="617"/>
                  <a:pt x="618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19" y="617"/>
                  <a:pt x="619" y="617"/>
                  <a:pt x="619" y="617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8"/>
                  <a:pt x="620" y="618"/>
                  <a:pt x="620" y="618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0" y="619"/>
                  <a:pt x="620" y="619"/>
                  <a:pt x="620" y="619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1" y="620"/>
                  <a:pt x="621" y="620"/>
                  <a:pt x="621" y="620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1"/>
                  <a:pt x="622" y="621"/>
                  <a:pt x="622" y="621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2" y="622"/>
                  <a:pt x="622" y="622"/>
                  <a:pt x="622" y="622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3"/>
                  <a:pt x="623" y="623"/>
                  <a:pt x="623" y="623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3" y="625"/>
                  <a:pt x="623" y="625"/>
                  <a:pt x="623" y="625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6"/>
                  <a:pt x="622" y="626"/>
                  <a:pt x="622" y="626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2" y="627"/>
                  <a:pt x="622" y="627"/>
                  <a:pt x="622" y="627"/>
                </a:cubicBezTo>
                <a:cubicBezTo>
                  <a:pt x="621" y="628"/>
                  <a:pt x="621" y="628"/>
                  <a:pt x="621" y="628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20" y="629"/>
                  <a:pt x="620" y="629"/>
                  <a:pt x="620" y="629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9" y="630"/>
                  <a:pt x="619" y="630"/>
                  <a:pt x="619" y="630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8" y="631"/>
                  <a:pt x="618" y="631"/>
                  <a:pt x="618" y="631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7" y="633"/>
                  <a:pt x="617" y="633"/>
                  <a:pt x="617" y="633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6" y="634"/>
                  <a:pt x="616" y="634"/>
                  <a:pt x="616" y="634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5" y="636"/>
                  <a:pt x="615" y="636"/>
                  <a:pt x="615" y="636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4" y="637"/>
                  <a:pt x="614" y="637"/>
                  <a:pt x="614" y="637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13" y="638"/>
                  <a:pt x="613" y="638"/>
                  <a:pt x="613" y="638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4"/>
                  <a:pt x="609" y="644"/>
                  <a:pt x="609" y="644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09" y="645"/>
                  <a:pt x="609" y="645"/>
                  <a:pt x="609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0" y="645"/>
                  <a:pt x="610" y="645"/>
                  <a:pt x="610" y="645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1" y="646"/>
                  <a:pt x="611" y="646"/>
                  <a:pt x="611" y="646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2" y="647"/>
                  <a:pt x="612" y="647"/>
                  <a:pt x="612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4" y="647"/>
                  <a:pt x="614" y="647"/>
                  <a:pt x="614" y="647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5" y="648"/>
                  <a:pt x="615" y="648"/>
                  <a:pt x="615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6" y="648"/>
                  <a:pt x="616" y="648"/>
                  <a:pt x="616" y="648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8" y="647"/>
                  <a:pt x="618" y="647"/>
                  <a:pt x="618" y="647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19" y="646"/>
                  <a:pt x="619" y="646"/>
                  <a:pt x="619" y="646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5" y="641"/>
                  <a:pt x="625" y="641"/>
                  <a:pt x="625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1"/>
                  <a:pt x="626" y="641"/>
                  <a:pt x="626" y="641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6" y="640"/>
                  <a:pt x="626" y="640"/>
                  <a:pt x="626" y="640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27" y="639"/>
                  <a:pt x="627" y="639"/>
                  <a:pt x="627" y="639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5" y="634"/>
                  <a:pt x="635" y="634"/>
                  <a:pt x="635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6" y="634"/>
                  <a:pt x="636" y="634"/>
                  <a:pt x="636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7" y="634"/>
                  <a:pt x="637" y="634"/>
                  <a:pt x="637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8" y="634"/>
                  <a:pt x="638" y="634"/>
                  <a:pt x="638" y="634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39" y="635"/>
                  <a:pt x="639" y="635"/>
                  <a:pt x="639" y="635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0" y="636"/>
                  <a:pt x="640" y="636"/>
                  <a:pt x="640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1" y="636"/>
                  <a:pt x="641" y="636"/>
                  <a:pt x="641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6"/>
                  <a:pt x="643" y="636"/>
                  <a:pt x="643" y="636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8"/>
                  <a:pt x="643" y="638"/>
                  <a:pt x="643" y="638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3" y="639"/>
                  <a:pt x="643" y="639"/>
                  <a:pt x="643" y="639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0"/>
                  <a:pt x="642" y="640"/>
                  <a:pt x="642" y="640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1"/>
                  <a:pt x="642" y="641"/>
                  <a:pt x="642" y="641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3"/>
                  <a:pt x="642" y="643"/>
                  <a:pt x="642" y="643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2" y="644"/>
                  <a:pt x="642" y="644"/>
                  <a:pt x="642" y="644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1" y="645"/>
                  <a:pt x="641" y="645"/>
                  <a:pt x="641" y="645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40" y="646"/>
                  <a:pt x="640" y="646"/>
                  <a:pt x="640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6"/>
                  <a:pt x="639" y="646"/>
                  <a:pt x="639" y="646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9" y="647"/>
                  <a:pt x="639" y="647"/>
                  <a:pt x="639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7"/>
                  <a:pt x="638" y="647"/>
                  <a:pt x="638" y="647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8"/>
                  <a:pt x="638" y="648"/>
                  <a:pt x="638" y="648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8" y="649"/>
                  <a:pt x="638" y="649"/>
                  <a:pt x="638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7" y="649"/>
                  <a:pt x="637" y="649"/>
                  <a:pt x="637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36" y="649"/>
                  <a:pt x="636" y="649"/>
                  <a:pt x="636" y="649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7" y="662"/>
                  <a:pt x="627" y="662"/>
                  <a:pt x="627" y="662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3" y="668"/>
                  <a:pt x="623" y="668"/>
                  <a:pt x="623" y="668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4" y="669"/>
                  <a:pt x="624" y="669"/>
                  <a:pt x="624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9"/>
                  <a:pt x="625" y="669"/>
                  <a:pt x="625" y="669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5" y="668"/>
                  <a:pt x="625" y="668"/>
                  <a:pt x="625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6" y="668"/>
                  <a:pt x="626" y="668"/>
                  <a:pt x="626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7" y="668"/>
                  <a:pt x="627" y="668"/>
                  <a:pt x="627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8" y="668"/>
                  <a:pt x="628" y="668"/>
                  <a:pt x="628" y="668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69"/>
                  <a:pt x="629" y="669"/>
                  <a:pt x="629" y="669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29" y="670"/>
                  <a:pt x="629" y="670"/>
                  <a:pt x="629" y="670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1"/>
                  <a:pt x="630" y="671"/>
                  <a:pt x="630" y="671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2"/>
                  <a:pt x="630" y="672"/>
                  <a:pt x="630" y="672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3"/>
                  <a:pt x="630" y="673"/>
                  <a:pt x="630" y="673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30" y="674"/>
                  <a:pt x="630" y="674"/>
                  <a:pt x="630" y="674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23" y="679"/>
                  <a:pt x="623" y="679"/>
                  <a:pt x="623" y="679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0" y="690"/>
                  <a:pt x="610" y="690"/>
                  <a:pt x="610" y="690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1" y="691"/>
                  <a:pt x="611" y="691"/>
                  <a:pt x="611" y="691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7" y="688"/>
                  <a:pt x="617" y="688"/>
                  <a:pt x="617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8" y="688"/>
                  <a:pt x="618" y="688"/>
                  <a:pt x="618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19" y="688"/>
                  <a:pt x="619" y="688"/>
                  <a:pt x="619" y="688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0" y="687"/>
                  <a:pt x="620" y="687"/>
                  <a:pt x="620" y="687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2" y="688"/>
                  <a:pt x="622" y="688"/>
                  <a:pt x="622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3" y="688"/>
                  <a:pt x="623" y="688"/>
                  <a:pt x="623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8"/>
                  <a:pt x="624" y="688"/>
                  <a:pt x="624" y="688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4" y="689"/>
                  <a:pt x="624" y="689"/>
                  <a:pt x="624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5" y="689"/>
                  <a:pt x="625" y="689"/>
                  <a:pt x="625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89"/>
                  <a:pt x="626" y="689"/>
                  <a:pt x="626" y="689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0"/>
                  <a:pt x="626" y="690"/>
                  <a:pt x="626" y="690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1"/>
                  <a:pt x="626" y="691"/>
                  <a:pt x="626" y="691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6" y="692"/>
                  <a:pt x="626" y="692"/>
                  <a:pt x="626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2"/>
                  <a:pt x="625" y="692"/>
                  <a:pt x="625" y="692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3"/>
                  <a:pt x="625" y="693"/>
                  <a:pt x="625" y="693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5" y="694"/>
                  <a:pt x="625" y="694"/>
                  <a:pt x="625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4" y="694"/>
                  <a:pt x="624" y="694"/>
                  <a:pt x="624" y="694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3" y="695"/>
                  <a:pt x="623" y="695"/>
                  <a:pt x="623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2" y="695"/>
                  <a:pt x="622" y="695"/>
                  <a:pt x="622" y="695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6"/>
                  <a:pt x="621" y="696"/>
                  <a:pt x="621" y="696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1" y="697"/>
                  <a:pt x="621" y="697"/>
                  <a:pt x="621" y="697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20" y="698"/>
                  <a:pt x="620" y="698"/>
                  <a:pt x="620" y="698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9" y="699"/>
                  <a:pt x="619" y="699"/>
                  <a:pt x="619" y="699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8" y="700"/>
                  <a:pt x="618" y="700"/>
                  <a:pt x="618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700"/>
                  <a:pt x="616" y="700"/>
                  <a:pt x="616" y="700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9"/>
                  <a:pt x="616" y="699"/>
                  <a:pt x="616" y="699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6" y="698"/>
                  <a:pt x="616" y="698"/>
                  <a:pt x="616" y="698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7" y="697"/>
                  <a:pt x="617" y="697"/>
                  <a:pt x="617" y="697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6"/>
                  <a:pt x="618" y="696"/>
                  <a:pt x="618" y="696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8" y="695"/>
                  <a:pt x="618" y="695"/>
                  <a:pt x="618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5"/>
                  <a:pt x="619" y="695"/>
                  <a:pt x="619" y="695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19" y="694"/>
                  <a:pt x="619" y="694"/>
                  <a:pt x="619" y="694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20" y="692"/>
                  <a:pt x="620" y="692"/>
                  <a:pt x="620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9" y="692"/>
                  <a:pt x="619" y="692"/>
                  <a:pt x="619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8" y="692"/>
                  <a:pt x="618" y="692"/>
                  <a:pt x="618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7" y="692"/>
                  <a:pt x="617" y="692"/>
                  <a:pt x="617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6" y="692"/>
                  <a:pt x="616" y="692"/>
                  <a:pt x="616" y="692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697"/>
                  <a:pt x="612" y="697"/>
                  <a:pt x="612" y="697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2" y="701"/>
                  <a:pt x="612" y="701"/>
                  <a:pt x="612" y="701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5"/>
                  <a:pt x="613" y="705"/>
                  <a:pt x="613" y="705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09"/>
                  <a:pt x="613" y="709"/>
                  <a:pt x="613" y="709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2"/>
                  <a:pt x="613" y="712"/>
                  <a:pt x="613" y="712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3" y="716"/>
                  <a:pt x="613" y="716"/>
                  <a:pt x="613" y="716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0"/>
                  <a:pt x="612" y="720"/>
                  <a:pt x="612" y="720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4"/>
                  <a:pt x="612" y="724"/>
                  <a:pt x="612" y="724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2" y="728"/>
                  <a:pt x="612" y="728"/>
                  <a:pt x="612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1" y="728"/>
                  <a:pt x="611" y="728"/>
                  <a:pt x="611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8"/>
                  <a:pt x="610" y="728"/>
                  <a:pt x="610" y="728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10" y="729"/>
                  <a:pt x="610" y="729"/>
                  <a:pt x="610" y="729"/>
                </a:cubicBezTo>
                <a:cubicBezTo>
                  <a:pt x="609" y="729"/>
                  <a:pt x="609" y="729"/>
                  <a:pt x="609" y="729"/>
                </a:cubicBezTo>
                <a:close/>
                <a:moveTo>
                  <a:pt x="176" y="724"/>
                </a:move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5" y="724"/>
                  <a:pt x="175" y="724"/>
                  <a:pt x="175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4" y="724"/>
                  <a:pt x="174" y="724"/>
                  <a:pt x="174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4"/>
                  <a:pt x="173" y="724"/>
                  <a:pt x="173" y="724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3" y="723"/>
                  <a:pt x="173" y="723"/>
                  <a:pt x="173" y="723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2"/>
                  <a:pt x="172" y="722"/>
                  <a:pt x="172" y="722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2" y="721"/>
                  <a:pt x="172" y="721"/>
                  <a:pt x="172" y="721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20"/>
                  <a:pt x="171" y="720"/>
                  <a:pt x="171" y="720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1" y="719"/>
                  <a:pt x="171" y="719"/>
                  <a:pt x="171" y="719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2" y="718"/>
                  <a:pt x="172" y="718"/>
                  <a:pt x="172" y="718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5" y="714"/>
                  <a:pt x="175" y="714"/>
                  <a:pt x="175" y="714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77" y="710"/>
                  <a:pt x="177" y="710"/>
                  <a:pt x="177" y="710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0" y="706"/>
                  <a:pt x="180" y="706"/>
                  <a:pt x="180" y="706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3" y="701"/>
                  <a:pt x="183" y="701"/>
                  <a:pt x="183" y="701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5" y="697"/>
                  <a:pt x="185" y="697"/>
                  <a:pt x="185" y="697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88" y="693"/>
                  <a:pt x="188" y="693"/>
                  <a:pt x="188" y="693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1" y="688"/>
                  <a:pt x="191" y="688"/>
                  <a:pt x="191" y="688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3" y="684"/>
                  <a:pt x="193" y="684"/>
                </a:cubicBezTo>
                <a:cubicBezTo>
                  <a:pt x="193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4"/>
                  <a:pt x="194" y="684"/>
                  <a:pt x="194" y="684"/>
                </a:cubicBezTo>
                <a:cubicBezTo>
                  <a:pt x="194" y="683"/>
                  <a:pt x="194" y="683"/>
                  <a:pt x="195" y="683"/>
                </a:cubicBezTo>
                <a:cubicBezTo>
                  <a:pt x="195" y="683"/>
                  <a:pt x="195" y="683"/>
                  <a:pt x="195" y="683"/>
                </a:cubicBezTo>
                <a:cubicBezTo>
                  <a:pt x="195" y="683"/>
                  <a:pt x="195" y="682"/>
                  <a:pt x="196" y="682"/>
                </a:cubicBezTo>
                <a:cubicBezTo>
                  <a:pt x="196" y="682"/>
                  <a:pt x="196" y="682"/>
                  <a:pt x="196" y="682"/>
                </a:cubicBezTo>
                <a:cubicBezTo>
                  <a:pt x="196" y="682"/>
                  <a:pt x="196" y="682"/>
                  <a:pt x="196" y="681"/>
                </a:cubicBezTo>
                <a:cubicBezTo>
                  <a:pt x="196" y="681"/>
                  <a:pt x="196" y="681"/>
                  <a:pt x="196" y="681"/>
                </a:cubicBezTo>
                <a:cubicBezTo>
                  <a:pt x="196" y="681"/>
                  <a:pt x="196" y="681"/>
                  <a:pt x="197" y="681"/>
                </a:cubicBezTo>
                <a:cubicBezTo>
                  <a:pt x="197" y="681"/>
                  <a:pt x="197" y="681"/>
                  <a:pt x="197" y="681"/>
                </a:cubicBezTo>
                <a:cubicBezTo>
                  <a:pt x="198" y="679"/>
                  <a:pt x="199" y="677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6"/>
                  <a:pt x="199" y="676"/>
                  <a:pt x="199" y="676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9" y="675"/>
                  <a:pt x="199" y="675"/>
                  <a:pt x="199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5"/>
                  <a:pt x="198" y="675"/>
                  <a:pt x="198" y="675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198" y="674"/>
                  <a:pt x="198" y="674"/>
                  <a:pt x="198" y="674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0" y="672"/>
                  <a:pt x="200" y="672"/>
                  <a:pt x="200" y="672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2" y="671"/>
                  <a:pt x="202" y="671"/>
                  <a:pt x="202" y="671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4" y="669"/>
                  <a:pt x="204" y="669"/>
                  <a:pt x="204" y="669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6" y="667"/>
                  <a:pt x="206" y="667"/>
                  <a:pt x="206" y="667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7" y="665"/>
                  <a:pt x="207" y="665"/>
                  <a:pt x="207" y="665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09" y="662"/>
                  <a:pt x="209" y="662"/>
                  <a:pt x="209" y="662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0" y="660"/>
                  <a:pt x="210" y="660"/>
                  <a:pt x="210" y="660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12" y="658"/>
                  <a:pt x="212" y="658"/>
                  <a:pt x="212" y="658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40"/>
                  <a:pt x="226" y="640"/>
                  <a:pt x="226" y="640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9"/>
                  <a:pt x="226" y="639"/>
                  <a:pt x="226" y="639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6" y="638"/>
                  <a:pt x="226" y="638"/>
                  <a:pt x="226" y="638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4" y="639"/>
                  <a:pt x="224" y="639"/>
                  <a:pt x="224" y="639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2" y="640"/>
                  <a:pt x="222" y="640"/>
                  <a:pt x="222" y="640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20" y="641"/>
                  <a:pt x="220" y="641"/>
                  <a:pt x="220" y="641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8" y="642"/>
                  <a:pt x="218" y="642"/>
                  <a:pt x="218" y="642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6" y="643"/>
                  <a:pt x="216" y="643"/>
                  <a:pt x="216" y="643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4" y="645"/>
                  <a:pt x="214" y="645"/>
                  <a:pt x="214" y="645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2" y="646"/>
                  <a:pt x="212" y="646"/>
                  <a:pt x="212" y="646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10" y="647"/>
                  <a:pt x="210" y="647"/>
                  <a:pt x="210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9" y="647"/>
                  <a:pt x="209" y="647"/>
                  <a:pt x="209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8" y="647"/>
                  <a:pt x="208" y="647"/>
                  <a:pt x="208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7" y="647"/>
                  <a:pt x="207" y="647"/>
                  <a:pt x="207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6" y="647"/>
                  <a:pt x="206" y="647"/>
                  <a:pt x="206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5" y="646"/>
                  <a:pt x="205" y="646"/>
                  <a:pt x="205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4" y="646"/>
                  <a:pt x="204" y="646"/>
                  <a:pt x="204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6"/>
                  <a:pt x="203" y="646"/>
                  <a:pt x="203" y="646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3" y="645"/>
                  <a:pt x="203" y="645"/>
                  <a:pt x="203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2" y="645"/>
                  <a:pt x="202" y="645"/>
                  <a:pt x="202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1" y="645"/>
                  <a:pt x="201" y="645"/>
                  <a:pt x="201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200" y="645"/>
                  <a:pt x="200" y="645"/>
                  <a:pt x="200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5"/>
                  <a:pt x="199" y="645"/>
                  <a:pt x="199" y="645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4"/>
                  <a:pt x="199" y="644"/>
                  <a:pt x="199" y="644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199" y="642"/>
                  <a:pt x="199" y="642"/>
                  <a:pt x="199" y="642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09" y="639"/>
                  <a:pt x="209" y="639"/>
                  <a:pt x="209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2" y="639"/>
                  <a:pt x="212" y="639"/>
                  <a:pt x="212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5" y="639"/>
                  <a:pt x="215" y="639"/>
                  <a:pt x="215" y="639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17" y="638"/>
                  <a:pt x="217" y="638"/>
                  <a:pt x="217" y="638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0" y="637"/>
                  <a:pt x="220" y="637"/>
                  <a:pt x="220" y="637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3" y="636"/>
                  <a:pt x="223" y="636"/>
                  <a:pt x="223" y="636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5" y="635"/>
                  <a:pt x="225" y="635"/>
                  <a:pt x="225" y="635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28" y="634"/>
                  <a:pt x="228" y="634"/>
                  <a:pt x="228" y="634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1" y="632"/>
                  <a:pt x="231" y="632"/>
                  <a:pt x="231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2" y="632"/>
                  <a:pt x="232" y="632"/>
                  <a:pt x="232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2"/>
                  <a:pt x="233" y="632"/>
                  <a:pt x="233" y="632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3" y="633"/>
                  <a:pt x="233" y="633"/>
                  <a:pt x="233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3"/>
                  <a:pt x="234" y="633"/>
                  <a:pt x="234" y="633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4" y="634"/>
                  <a:pt x="234" y="634"/>
                  <a:pt x="234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5"/>
                  <a:pt x="235" y="635"/>
                  <a:pt x="235" y="635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6"/>
                  <a:pt x="235" y="636"/>
                  <a:pt x="235" y="636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5" y="637"/>
                  <a:pt x="235" y="637"/>
                  <a:pt x="235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7"/>
                  <a:pt x="236" y="637"/>
                  <a:pt x="236" y="637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6" y="638"/>
                  <a:pt x="236" y="638"/>
                  <a:pt x="236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8"/>
                  <a:pt x="235" y="638"/>
                  <a:pt x="235" y="638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5" y="639"/>
                  <a:pt x="235" y="639"/>
                  <a:pt x="235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39"/>
                  <a:pt x="234" y="639"/>
                  <a:pt x="234" y="639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34" y="640"/>
                  <a:pt x="234" y="640"/>
                  <a:pt x="234" y="640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9" y="642"/>
                  <a:pt x="229" y="642"/>
                  <a:pt x="229" y="642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6" y="645"/>
                  <a:pt x="226" y="645"/>
                  <a:pt x="226" y="645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3" y="648"/>
                  <a:pt x="223" y="648"/>
                  <a:pt x="223" y="648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20" y="652"/>
                  <a:pt x="220" y="652"/>
                  <a:pt x="220" y="652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7" y="656"/>
                  <a:pt x="217" y="656"/>
                  <a:pt x="217" y="656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5" y="659"/>
                  <a:pt x="215" y="659"/>
                  <a:pt x="215" y="659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12" y="663"/>
                  <a:pt x="212" y="663"/>
                  <a:pt x="212" y="663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09" y="667"/>
                  <a:pt x="209" y="667"/>
                  <a:pt x="209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0" y="667"/>
                  <a:pt x="210" y="667"/>
                  <a:pt x="210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11" y="667"/>
                  <a:pt x="211" y="667"/>
                  <a:pt x="211" y="667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61"/>
                  <a:pt x="222" y="661"/>
                  <a:pt x="222" y="661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9"/>
                  <a:pt x="222" y="659"/>
                  <a:pt x="222" y="659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2" y="653"/>
                  <a:pt x="222" y="653"/>
                  <a:pt x="222" y="653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3" y="652"/>
                  <a:pt x="223" y="652"/>
                  <a:pt x="223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4" y="652"/>
                  <a:pt x="224" y="652"/>
                  <a:pt x="224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2"/>
                  <a:pt x="225" y="652"/>
                  <a:pt x="225" y="652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5" y="653"/>
                  <a:pt x="225" y="653"/>
                  <a:pt x="225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3"/>
                  <a:pt x="226" y="653"/>
                  <a:pt x="226" y="653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4"/>
                  <a:pt x="226" y="654"/>
                  <a:pt x="226" y="654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5"/>
                  <a:pt x="226" y="655"/>
                  <a:pt x="226" y="655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6" y="656"/>
                  <a:pt x="226" y="656"/>
                  <a:pt x="226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6"/>
                  <a:pt x="225" y="656"/>
                  <a:pt x="225" y="656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5" y="657"/>
                  <a:pt x="225" y="657"/>
                  <a:pt x="225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6" y="657"/>
                  <a:pt x="226" y="657"/>
                  <a:pt x="226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7" y="657"/>
                  <a:pt x="227" y="657"/>
                  <a:pt x="227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29" y="657"/>
                  <a:pt x="229" y="657"/>
                  <a:pt x="229" y="657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0" y="656"/>
                  <a:pt x="230" y="656"/>
                  <a:pt x="230" y="656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2" y="655"/>
                  <a:pt x="232" y="655"/>
                  <a:pt x="232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3" y="655"/>
                  <a:pt x="233" y="655"/>
                  <a:pt x="233" y="655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5" y="654"/>
                  <a:pt x="235" y="654"/>
                  <a:pt x="235" y="654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6" y="653"/>
                  <a:pt x="236" y="653"/>
                  <a:pt x="236" y="653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38" y="652"/>
                  <a:pt x="238" y="652"/>
                  <a:pt x="238" y="652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0" y="644"/>
                  <a:pt x="240" y="644"/>
                  <a:pt x="240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1" y="644"/>
                  <a:pt x="241" y="644"/>
                  <a:pt x="241" y="644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2" y="645"/>
                  <a:pt x="242" y="645"/>
                  <a:pt x="242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3" y="645"/>
                  <a:pt x="243" y="645"/>
                  <a:pt x="243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5"/>
                  <a:pt x="244" y="645"/>
                  <a:pt x="244" y="645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4" y="646"/>
                  <a:pt x="244" y="646"/>
                  <a:pt x="244" y="646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5" y="647"/>
                  <a:pt x="245" y="647"/>
                  <a:pt x="245" y="647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6" y="648"/>
                  <a:pt x="246" y="648"/>
                  <a:pt x="246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7" y="648"/>
                  <a:pt x="247" y="648"/>
                  <a:pt x="247" y="648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6" y="649"/>
                  <a:pt x="246" y="649"/>
                  <a:pt x="246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49"/>
                  <a:pt x="245" y="649"/>
                  <a:pt x="245" y="649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5" y="650"/>
                  <a:pt x="245" y="650"/>
                  <a:pt x="245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4" y="650"/>
                  <a:pt x="244" y="650"/>
                  <a:pt x="244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43" y="650"/>
                  <a:pt x="243" y="650"/>
                  <a:pt x="243" y="650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8" y="657"/>
                  <a:pt x="238" y="657"/>
                  <a:pt x="238" y="657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35" y="664"/>
                  <a:pt x="235" y="664"/>
                  <a:pt x="235" y="664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40" y="663"/>
                  <a:pt x="240" y="663"/>
                  <a:pt x="240" y="663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0" y="659"/>
                  <a:pt x="250" y="659"/>
                  <a:pt x="250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1" y="659"/>
                  <a:pt x="251" y="659"/>
                  <a:pt x="251" y="659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0"/>
                  <a:pt x="252" y="660"/>
                  <a:pt x="252" y="660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2" y="661"/>
                  <a:pt x="252" y="661"/>
                  <a:pt x="252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53" y="661"/>
                  <a:pt x="253" y="661"/>
                  <a:pt x="253" y="661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1" y="667"/>
                  <a:pt x="241" y="667"/>
                  <a:pt x="241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40" y="667"/>
                  <a:pt x="240" y="667"/>
                  <a:pt x="240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9" y="667"/>
                  <a:pt x="239" y="667"/>
                  <a:pt x="239" y="667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8" y="668"/>
                  <a:pt x="238" y="668"/>
                  <a:pt x="238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7" y="668"/>
                  <a:pt x="237" y="668"/>
                  <a:pt x="237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6" y="668"/>
                  <a:pt x="236" y="668"/>
                  <a:pt x="236" y="668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1" y="670"/>
                  <a:pt x="231" y="670"/>
                  <a:pt x="231" y="670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0" y="671"/>
                  <a:pt x="230" y="671"/>
                  <a:pt x="230" y="671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2"/>
                  <a:pt x="231" y="672"/>
                  <a:pt x="231" y="672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1" y="673"/>
                  <a:pt x="231" y="673"/>
                  <a:pt x="231" y="673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4"/>
                  <a:pt x="232" y="674"/>
                  <a:pt x="232" y="674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5"/>
                  <a:pt x="232" y="675"/>
                  <a:pt x="232" y="675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6"/>
                  <a:pt x="232" y="676"/>
                  <a:pt x="232" y="676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2" y="677"/>
                  <a:pt x="232" y="677"/>
                  <a:pt x="232" y="677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33" y="678"/>
                  <a:pt x="233" y="678"/>
                  <a:pt x="233" y="678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5" y="675"/>
                  <a:pt x="245" y="675"/>
                  <a:pt x="245" y="675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6"/>
                  <a:pt x="246" y="676"/>
                  <a:pt x="246" y="676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6" y="677"/>
                  <a:pt x="246" y="677"/>
                  <a:pt x="246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7"/>
                  <a:pt x="247" y="677"/>
                  <a:pt x="247" y="677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8"/>
                  <a:pt x="247" y="678"/>
                  <a:pt x="247" y="678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79"/>
                  <a:pt x="247" y="679"/>
                  <a:pt x="247" y="679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0"/>
                  <a:pt x="247" y="680"/>
                  <a:pt x="247" y="680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7" y="681"/>
                  <a:pt x="247" y="681"/>
                  <a:pt x="247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6" y="681"/>
                  <a:pt x="246" y="681"/>
                  <a:pt x="246" y="681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5" y="682"/>
                  <a:pt x="245" y="682"/>
                  <a:pt x="245" y="682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3"/>
                  <a:pt x="244" y="683"/>
                  <a:pt x="244" y="683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4" y="684"/>
                  <a:pt x="244" y="684"/>
                  <a:pt x="244" y="684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3" y="685"/>
                  <a:pt x="243" y="685"/>
                  <a:pt x="243" y="685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6"/>
                  <a:pt x="242" y="686"/>
                  <a:pt x="242" y="686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2" y="688"/>
                  <a:pt x="242" y="688"/>
                  <a:pt x="242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32" y="699"/>
                  <a:pt x="232" y="699"/>
                  <a:pt x="232" y="69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1" y="679"/>
                  <a:pt x="241" y="679"/>
                  <a:pt x="241" y="679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40" y="678"/>
                  <a:pt x="240" y="678"/>
                  <a:pt x="240" y="678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1"/>
                  <a:pt x="233" y="681"/>
                  <a:pt x="233" y="681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3" y="682"/>
                  <a:pt x="233" y="682"/>
                  <a:pt x="233" y="682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4" y="683"/>
                  <a:pt x="234" y="683"/>
                  <a:pt x="234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5" y="683"/>
                  <a:pt x="235" y="683"/>
                  <a:pt x="235" y="683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6" y="684"/>
                  <a:pt x="236" y="684"/>
                  <a:pt x="236" y="684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5" y="685"/>
                  <a:pt x="235" y="685"/>
                  <a:pt x="235" y="685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3" y="686"/>
                  <a:pt x="233" y="686"/>
                  <a:pt x="233" y="686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2" y="687"/>
                  <a:pt x="232" y="687"/>
                  <a:pt x="232" y="687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30" y="688"/>
                  <a:pt x="230" y="688"/>
                  <a:pt x="230" y="688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9" y="689"/>
                  <a:pt x="229" y="689"/>
                  <a:pt x="229" y="689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8" y="690"/>
                  <a:pt x="228" y="690"/>
                  <a:pt x="228" y="690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7" y="692"/>
                  <a:pt x="227" y="692"/>
                  <a:pt x="227" y="692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4"/>
                  <a:pt x="228" y="694"/>
                  <a:pt x="228" y="694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8" y="695"/>
                  <a:pt x="228" y="695"/>
                  <a:pt x="228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29" y="695"/>
                  <a:pt x="229" y="695"/>
                  <a:pt x="229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30" y="695"/>
                  <a:pt x="230" y="695"/>
                  <a:pt x="230" y="695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20" y="703"/>
                  <a:pt x="220" y="703"/>
                  <a:pt x="220" y="703"/>
                </a:cubicBezTo>
                <a:cubicBezTo>
                  <a:pt x="215" y="706"/>
                  <a:pt x="215" y="706"/>
                  <a:pt x="215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1"/>
                  <a:pt x="208" y="711"/>
                  <a:pt x="208" y="711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2"/>
                  <a:pt x="208" y="712"/>
                  <a:pt x="208" y="712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8" y="713"/>
                  <a:pt x="208" y="713"/>
                  <a:pt x="208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09" y="713"/>
                  <a:pt x="209" y="713"/>
                  <a:pt x="209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0" y="713"/>
                  <a:pt x="210" y="713"/>
                  <a:pt x="210" y="713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1" y="712"/>
                  <a:pt x="211" y="712"/>
                  <a:pt x="211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2" y="712"/>
                  <a:pt x="212" y="712"/>
                  <a:pt x="212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3" y="712"/>
                  <a:pt x="213" y="712"/>
                  <a:pt x="213" y="712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1"/>
                  <a:pt x="214" y="711"/>
                  <a:pt x="214" y="711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14" y="710"/>
                  <a:pt x="214" y="710"/>
                  <a:pt x="214" y="710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21" y="707"/>
                  <a:pt x="221" y="707"/>
                  <a:pt x="221" y="707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9" y="709"/>
                  <a:pt x="219" y="709"/>
                  <a:pt x="219" y="709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7" y="710"/>
                  <a:pt x="217" y="710"/>
                  <a:pt x="217" y="710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5" y="712"/>
                  <a:pt x="215" y="712"/>
                  <a:pt x="215" y="712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4" y="713"/>
                  <a:pt x="214" y="713"/>
                  <a:pt x="214" y="713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2" y="715"/>
                  <a:pt x="212" y="715"/>
                  <a:pt x="212" y="715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10" y="716"/>
                  <a:pt x="210" y="716"/>
                  <a:pt x="210" y="716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8" y="717"/>
                  <a:pt x="208" y="717"/>
                  <a:pt x="208" y="717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6" y="719"/>
                  <a:pt x="206" y="719"/>
                  <a:pt x="206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5" y="719"/>
                  <a:pt x="205" y="719"/>
                  <a:pt x="205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4" y="719"/>
                  <a:pt x="204" y="719"/>
                  <a:pt x="204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9"/>
                  <a:pt x="203" y="719"/>
                  <a:pt x="203" y="719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8"/>
                  <a:pt x="203" y="718"/>
                  <a:pt x="203" y="718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3" y="717"/>
                  <a:pt x="203" y="717"/>
                  <a:pt x="203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7"/>
                  <a:pt x="202" y="717"/>
                  <a:pt x="202" y="717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5"/>
                  <a:pt x="201" y="715"/>
                  <a:pt x="201" y="715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1" y="714"/>
                  <a:pt x="201" y="714"/>
                  <a:pt x="201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5" y="705"/>
                  <a:pt x="215" y="705"/>
                  <a:pt x="215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5"/>
                  <a:pt x="216" y="705"/>
                  <a:pt x="216" y="705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6" y="704"/>
                  <a:pt x="216" y="704"/>
                  <a:pt x="216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4"/>
                  <a:pt x="217" y="704"/>
                  <a:pt x="217" y="704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3"/>
                  <a:pt x="217" y="703"/>
                  <a:pt x="217" y="703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7" y="702"/>
                  <a:pt x="217" y="702"/>
                  <a:pt x="217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6" y="702"/>
                  <a:pt x="216" y="702"/>
                  <a:pt x="216" y="702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5" y="701"/>
                  <a:pt x="215" y="701"/>
                  <a:pt x="215" y="701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700"/>
                  <a:pt x="214" y="700"/>
                  <a:pt x="214" y="700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9"/>
                  <a:pt x="214" y="699"/>
                </a:cubicBezTo>
                <a:cubicBezTo>
                  <a:pt x="214" y="699"/>
                  <a:pt x="214" y="698"/>
                  <a:pt x="214" y="698"/>
                </a:cubicBezTo>
                <a:cubicBezTo>
                  <a:pt x="214" y="698"/>
                  <a:pt x="214" y="698"/>
                  <a:pt x="214" y="698"/>
                </a:cubicBezTo>
                <a:cubicBezTo>
                  <a:pt x="213" y="698"/>
                  <a:pt x="213" y="698"/>
                  <a:pt x="213" y="697"/>
                </a:cubicBezTo>
                <a:cubicBezTo>
                  <a:pt x="213" y="697"/>
                  <a:pt x="213" y="697"/>
                  <a:pt x="213" y="697"/>
                </a:cubicBezTo>
                <a:cubicBezTo>
                  <a:pt x="213" y="696"/>
                  <a:pt x="213" y="696"/>
                  <a:pt x="213" y="695"/>
                </a:cubicBezTo>
                <a:cubicBezTo>
                  <a:pt x="213" y="695"/>
                  <a:pt x="213" y="695"/>
                  <a:pt x="213" y="695"/>
                </a:cubicBezTo>
                <a:cubicBezTo>
                  <a:pt x="213" y="693"/>
                  <a:pt x="213" y="691"/>
                  <a:pt x="213" y="689"/>
                </a:cubicBezTo>
                <a:cubicBezTo>
                  <a:pt x="213" y="689"/>
                  <a:pt x="213" y="689"/>
                  <a:pt x="213" y="689"/>
                </a:cubicBezTo>
                <a:cubicBezTo>
                  <a:pt x="213" y="688"/>
                  <a:pt x="213" y="688"/>
                  <a:pt x="214" y="687"/>
                </a:cubicBezTo>
                <a:cubicBezTo>
                  <a:pt x="214" y="687"/>
                  <a:pt x="214" y="687"/>
                  <a:pt x="214" y="687"/>
                </a:cubicBezTo>
                <a:cubicBezTo>
                  <a:pt x="214" y="686"/>
                  <a:pt x="214" y="685"/>
                  <a:pt x="215" y="684"/>
                </a:cubicBezTo>
                <a:cubicBezTo>
                  <a:pt x="215" y="684"/>
                  <a:pt x="215" y="684"/>
                  <a:pt x="215" y="684"/>
                </a:cubicBezTo>
                <a:cubicBezTo>
                  <a:pt x="215" y="684"/>
                  <a:pt x="216" y="683"/>
                  <a:pt x="216" y="682"/>
                </a:cubicBezTo>
                <a:cubicBezTo>
                  <a:pt x="216" y="682"/>
                  <a:pt x="216" y="682"/>
                  <a:pt x="216" y="682"/>
                </a:cubicBezTo>
                <a:cubicBezTo>
                  <a:pt x="217" y="681"/>
                  <a:pt x="217" y="680"/>
                  <a:pt x="218" y="679"/>
                </a:cubicBezTo>
                <a:cubicBezTo>
                  <a:pt x="218" y="679"/>
                  <a:pt x="218" y="679"/>
                  <a:pt x="218" y="679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9" y="677"/>
                  <a:pt x="219" y="677"/>
                  <a:pt x="219" y="677"/>
                </a:cubicBezTo>
                <a:cubicBezTo>
                  <a:pt x="216" y="679"/>
                  <a:pt x="213" y="681"/>
                  <a:pt x="210" y="683"/>
                </a:cubicBezTo>
                <a:cubicBezTo>
                  <a:pt x="210" y="683"/>
                  <a:pt x="210" y="683"/>
                  <a:pt x="210" y="683"/>
                </a:cubicBezTo>
                <a:cubicBezTo>
                  <a:pt x="209" y="684"/>
                  <a:pt x="208" y="684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7" y="683"/>
                  <a:pt x="207" y="683"/>
                  <a:pt x="207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3"/>
                  <a:pt x="206" y="683"/>
                </a:cubicBezTo>
                <a:cubicBezTo>
                  <a:pt x="206" y="683"/>
                  <a:pt x="206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5" y="682"/>
                  <a:pt x="205" y="682"/>
                  <a:pt x="205" y="682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4" y="681"/>
                  <a:pt x="204" y="681"/>
                  <a:pt x="204" y="681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3" y="680"/>
                  <a:pt x="203" y="680"/>
                  <a:pt x="203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80"/>
                </a:cubicBezTo>
                <a:cubicBezTo>
                  <a:pt x="202" y="680"/>
                  <a:pt x="202" y="680"/>
                  <a:pt x="202" y="679"/>
                </a:cubicBezTo>
                <a:cubicBezTo>
                  <a:pt x="202" y="679"/>
                  <a:pt x="202" y="679"/>
                  <a:pt x="202" y="679"/>
                </a:cubicBezTo>
                <a:cubicBezTo>
                  <a:pt x="202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1" y="680"/>
                  <a:pt x="201" y="680"/>
                </a:cubicBezTo>
                <a:cubicBezTo>
                  <a:pt x="201" y="680"/>
                  <a:pt x="200" y="680"/>
                  <a:pt x="200" y="680"/>
                </a:cubicBezTo>
                <a:cubicBezTo>
                  <a:pt x="200" y="680"/>
                  <a:pt x="200" y="680"/>
                  <a:pt x="200" y="680"/>
                </a:cubicBezTo>
                <a:cubicBezTo>
                  <a:pt x="200" y="680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1"/>
                  <a:pt x="200" y="681"/>
                  <a:pt x="200" y="681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200" y="682"/>
                  <a:pt x="200" y="682"/>
                </a:cubicBezTo>
                <a:cubicBezTo>
                  <a:pt x="200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9" y="682"/>
                  <a:pt x="199" y="682"/>
                  <a:pt x="199" y="68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93" y="692"/>
                  <a:pt x="193" y="692"/>
                  <a:pt x="193" y="692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86" y="705"/>
                  <a:pt x="186" y="705"/>
                  <a:pt x="186" y="705"/>
                </a:cubicBezTo>
                <a:cubicBezTo>
                  <a:pt x="176" y="724"/>
                  <a:pt x="176" y="724"/>
                  <a:pt x="176" y="724"/>
                </a:cubicBezTo>
                <a:close/>
                <a:moveTo>
                  <a:pt x="425" y="723"/>
                </a:move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4" y="722"/>
                  <a:pt x="424" y="722"/>
                  <a:pt x="424" y="722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1"/>
                  <a:pt x="423" y="721"/>
                  <a:pt x="423" y="721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20"/>
                  <a:pt x="423" y="720"/>
                  <a:pt x="423" y="720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9"/>
                  <a:pt x="423" y="719"/>
                  <a:pt x="423" y="719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3" y="718"/>
                  <a:pt x="423" y="718"/>
                  <a:pt x="423" y="718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4" y="717"/>
                  <a:pt x="424" y="717"/>
                  <a:pt x="424" y="717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5" y="716"/>
                  <a:pt x="425" y="716"/>
                  <a:pt x="425" y="716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7" y="715"/>
                  <a:pt x="427" y="715"/>
                  <a:pt x="427" y="715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28" y="714"/>
                  <a:pt x="428" y="714"/>
                  <a:pt x="428" y="714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0" y="713"/>
                  <a:pt x="430" y="713"/>
                  <a:pt x="430" y="713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1" y="712"/>
                  <a:pt x="431" y="712"/>
                  <a:pt x="431" y="712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3" y="711"/>
                  <a:pt x="433" y="711"/>
                  <a:pt x="433" y="711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4" y="710"/>
                  <a:pt x="434" y="710"/>
                  <a:pt x="434" y="710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36" y="709"/>
                  <a:pt x="436" y="709"/>
                  <a:pt x="436" y="709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2" y="704"/>
                  <a:pt x="442" y="704"/>
                  <a:pt x="442" y="704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3" y="703"/>
                  <a:pt x="443" y="703"/>
                  <a:pt x="443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3"/>
                  <a:pt x="444" y="703"/>
                  <a:pt x="444" y="703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4" y="702"/>
                  <a:pt x="444" y="702"/>
                  <a:pt x="444" y="702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5" y="700"/>
                  <a:pt x="445" y="700"/>
                  <a:pt x="445" y="700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9"/>
                  <a:pt x="446" y="699"/>
                  <a:pt x="446" y="699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8"/>
                  <a:pt x="446" y="698"/>
                  <a:pt x="446" y="698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7"/>
                  <a:pt x="446" y="697"/>
                  <a:pt x="446" y="697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6" y="696"/>
                  <a:pt x="446" y="696"/>
                  <a:pt x="446" y="696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5"/>
                  <a:pt x="444" y="695"/>
                  <a:pt x="444" y="695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6"/>
                  <a:pt x="444" y="696"/>
                  <a:pt x="444" y="696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4" y="697"/>
                  <a:pt x="444" y="697"/>
                  <a:pt x="444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7"/>
                  <a:pt x="443" y="697"/>
                  <a:pt x="443" y="697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3" y="698"/>
                  <a:pt x="443" y="698"/>
                  <a:pt x="443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2" y="698"/>
                  <a:pt x="442" y="698"/>
                  <a:pt x="442" y="698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1" y="699"/>
                  <a:pt x="441" y="699"/>
                  <a:pt x="441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40" y="699"/>
                  <a:pt x="440" y="699"/>
                  <a:pt x="440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9" y="699"/>
                  <a:pt x="439" y="699"/>
                  <a:pt x="439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8" y="699"/>
                  <a:pt x="438" y="699"/>
                  <a:pt x="438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7" y="699"/>
                  <a:pt x="437" y="699"/>
                  <a:pt x="437" y="699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8"/>
                  <a:pt x="436" y="698"/>
                  <a:pt x="436" y="698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7"/>
                  <a:pt x="436" y="697"/>
                  <a:pt x="436" y="697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36" y="696"/>
                  <a:pt x="436" y="696"/>
                  <a:pt x="436" y="696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3" y="692"/>
                  <a:pt x="443" y="692"/>
                  <a:pt x="443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2"/>
                  <a:pt x="442" y="692"/>
                  <a:pt x="442" y="692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1"/>
                  <a:pt x="442" y="691"/>
                  <a:pt x="442" y="691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2" y="690"/>
                  <a:pt x="442" y="690"/>
                  <a:pt x="442" y="690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9"/>
                  <a:pt x="443" y="689"/>
                  <a:pt x="443" y="689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3" y="688"/>
                  <a:pt x="443" y="688"/>
                  <a:pt x="443" y="688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7"/>
                  <a:pt x="444" y="687"/>
                  <a:pt x="444" y="687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6"/>
                  <a:pt x="444" y="686"/>
                  <a:pt x="444" y="686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4" y="685"/>
                  <a:pt x="444" y="685"/>
                  <a:pt x="444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3" y="685"/>
                  <a:pt x="443" y="685"/>
                  <a:pt x="443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2" y="685"/>
                  <a:pt x="442" y="685"/>
                  <a:pt x="442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1" y="685"/>
                  <a:pt x="441" y="685"/>
                  <a:pt x="441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40" y="685"/>
                  <a:pt x="440" y="685"/>
                  <a:pt x="440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9" y="686"/>
                  <a:pt x="439" y="686"/>
                  <a:pt x="439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8" y="686"/>
                  <a:pt x="438" y="686"/>
                  <a:pt x="438" y="686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39" y="685"/>
                  <a:pt x="439" y="685"/>
                  <a:pt x="439" y="685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0" y="684"/>
                  <a:pt x="440" y="684"/>
                  <a:pt x="440" y="684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1" y="683"/>
                  <a:pt x="441" y="683"/>
                  <a:pt x="441" y="683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3" y="682"/>
                  <a:pt x="443" y="682"/>
                  <a:pt x="443" y="682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5" y="681"/>
                  <a:pt x="445" y="681"/>
                  <a:pt x="445" y="681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6" y="680"/>
                  <a:pt x="446" y="680"/>
                  <a:pt x="446" y="680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8" y="679"/>
                  <a:pt x="448" y="679"/>
                  <a:pt x="448" y="679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49" y="678"/>
                  <a:pt x="449" y="678"/>
                  <a:pt x="449" y="678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0" y="677"/>
                  <a:pt x="450" y="677"/>
                  <a:pt x="450" y="677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1" y="676"/>
                  <a:pt x="451" y="676"/>
                  <a:pt x="451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2" y="676"/>
                  <a:pt x="452" y="676"/>
                  <a:pt x="452" y="676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5"/>
                  <a:pt x="454" y="675"/>
                  <a:pt x="454" y="675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4" y="674"/>
                  <a:pt x="454" y="674"/>
                  <a:pt x="454" y="674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2"/>
                  <a:pt x="455" y="672"/>
                  <a:pt x="455" y="672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5" y="671"/>
                  <a:pt x="455" y="671"/>
                  <a:pt x="455" y="671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6" y="670"/>
                  <a:pt x="456" y="670"/>
                  <a:pt x="456" y="670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5" y="669"/>
                  <a:pt x="455" y="669"/>
                </a:cubicBezTo>
                <a:cubicBezTo>
                  <a:pt x="455" y="669"/>
                  <a:pt x="454" y="668"/>
                  <a:pt x="454" y="668"/>
                </a:cubicBezTo>
                <a:cubicBezTo>
                  <a:pt x="454" y="668"/>
                  <a:pt x="454" y="668"/>
                  <a:pt x="454" y="668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4" y="667"/>
                  <a:pt x="454" y="667"/>
                  <a:pt x="454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3" y="667"/>
                  <a:pt x="453" y="667"/>
                  <a:pt x="453" y="667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1" y="669"/>
                  <a:pt x="451" y="669"/>
                  <a:pt x="451" y="669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50" y="670"/>
                  <a:pt x="450" y="670"/>
                  <a:pt x="450" y="670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8" y="672"/>
                  <a:pt x="448" y="672"/>
                  <a:pt x="448" y="672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7" y="673"/>
                  <a:pt x="447" y="673"/>
                  <a:pt x="447" y="673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5" y="674"/>
                  <a:pt x="445" y="674"/>
                  <a:pt x="445" y="674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4" y="675"/>
                  <a:pt x="444" y="675"/>
                  <a:pt x="444" y="675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2" y="676"/>
                  <a:pt x="442" y="676"/>
                  <a:pt x="442" y="676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5"/>
                  <a:pt x="440" y="675"/>
                  <a:pt x="440" y="675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4"/>
                  <a:pt x="440" y="674"/>
                  <a:pt x="440" y="674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0" y="673"/>
                  <a:pt x="440" y="673"/>
                  <a:pt x="440" y="673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2"/>
                  <a:pt x="441" y="672"/>
                  <a:pt x="441" y="672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1"/>
                  <a:pt x="441" y="671"/>
                  <a:pt x="441" y="671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70"/>
                  <a:pt x="441" y="670"/>
                  <a:pt x="441" y="670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9"/>
                  <a:pt x="441" y="669"/>
                  <a:pt x="441" y="669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41" y="668"/>
                  <a:pt x="441" y="668"/>
                  <a:pt x="441" y="668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35" y="671"/>
                  <a:pt x="435" y="671"/>
                  <a:pt x="435" y="671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8" y="676"/>
                  <a:pt x="428" y="676"/>
                  <a:pt x="428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6" y="676"/>
                  <a:pt x="426" y="676"/>
                  <a:pt x="426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5" y="676"/>
                  <a:pt x="425" y="676"/>
                  <a:pt x="425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4" y="676"/>
                  <a:pt x="424" y="676"/>
                  <a:pt x="424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2" y="676"/>
                  <a:pt x="422" y="676"/>
                  <a:pt x="422" y="676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1" y="675"/>
                  <a:pt x="421" y="675"/>
                  <a:pt x="421" y="675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20" y="674"/>
                  <a:pt x="420" y="674"/>
                  <a:pt x="420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8" y="674"/>
                  <a:pt x="418" y="674"/>
                  <a:pt x="418" y="674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3"/>
                  <a:pt x="417" y="673"/>
                  <a:pt x="417" y="673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7" y="672"/>
                  <a:pt x="417" y="672"/>
                  <a:pt x="417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2"/>
                  <a:pt x="416" y="672"/>
                  <a:pt x="416" y="672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1"/>
                  <a:pt x="416" y="671"/>
                  <a:pt x="416" y="671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6" y="670"/>
                  <a:pt x="416" y="670"/>
                  <a:pt x="416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7" y="670"/>
                  <a:pt x="417" y="670"/>
                  <a:pt x="417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8" y="670"/>
                  <a:pt x="418" y="670"/>
                  <a:pt x="418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19" y="670"/>
                  <a:pt x="419" y="670"/>
                  <a:pt x="419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0" y="670"/>
                  <a:pt x="420" y="670"/>
                  <a:pt x="420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1" y="670"/>
                  <a:pt x="421" y="670"/>
                  <a:pt x="421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2" y="670"/>
                  <a:pt x="422" y="670"/>
                  <a:pt x="422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3" y="670"/>
                  <a:pt x="423" y="670"/>
                  <a:pt x="423" y="670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5" y="669"/>
                  <a:pt x="425" y="669"/>
                  <a:pt x="425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6" y="669"/>
                  <a:pt x="426" y="669"/>
                  <a:pt x="426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8" y="669"/>
                  <a:pt x="428" y="669"/>
                  <a:pt x="428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29" y="669"/>
                  <a:pt x="429" y="669"/>
                  <a:pt x="429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1" y="669"/>
                  <a:pt x="431" y="669"/>
                  <a:pt x="431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2" y="669"/>
                  <a:pt x="432" y="669"/>
                  <a:pt x="432" y="669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4" y="668"/>
                  <a:pt x="434" y="668"/>
                  <a:pt x="434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5" y="668"/>
                  <a:pt x="435" y="668"/>
                  <a:pt x="435" y="668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37" y="667"/>
                  <a:pt x="437" y="667"/>
                  <a:pt x="437" y="667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9" y="661"/>
                  <a:pt x="449" y="661"/>
                  <a:pt x="449" y="661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8" y="660"/>
                  <a:pt x="448" y="660"/>
                  <a:pt x="448" y="660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7" y="659"/>
                  <a:pt x="447" y="659"/>
                  <a:pt x="447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6" y="659"/>
                  <a:pt x="446" y="659"/>
                  <a:pt x="446" y="659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8"/>
                  <a:pt x="445" y="658"/>
                  <a:pt x="445" y="658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7"/>
                  <a:pt x="445" y="657"/>
                  <a:pt x="445" y="657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6"/>
                  <a:pt x="445" y="656"/>
                  <a:pt x="445" y="656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4"/>
                  <a:pt x="445" y="654"/>
                  <a:pt x="445" y="654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5" y="653"/>
                  <a:pt x="445" y="653"/>
                  <a:pt x="445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4" y="653"/>
                  <a:pt x="444" y="653"/>
                  <a:pt x="444" y="653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3" y="654"/>
                  <a:pt x="443" y="654"/>
                  <a:pt x="443" y="654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2" y="655"/>
                  <a:pt x="442" y="655"/>
                  <a:pt x="442" y="655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1" y="656"/>
                  <a:pt x="441" y="656"/>
                  <a:pt x="441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40" y="656"/>
                  <a:pt x="440" y="656"/>
                  <a:pt x="440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9" y="656"/>
                  <a:pt x="439" y="656"/>
                  <a:pt x="439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8" y="656"/>
                  <a:pt x="438" y="656"/>
                  <a:pt x="438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7" y="656"/>
                  <a:pt x="437" y="656"/>
                  <a:pt x="437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6"/>
                  <a:pt x="436" y="656"/>
                  <a:pt x="436" y="656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5"/>
                  <a:pt x="436" y="655"/>
                  <a:pt x="436" y="655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6" y="654"/>
                  <a:pt x="436" y="654"/>
                  <a:pt x="436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4"/>
                  <a:pt x="435" y="654"/>
                  <a:pt x="435" y="654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5" y="652"/>
                  <a:pt x="435" y="652"/>
                  <a:pt x="435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2"/>
                  <a:pt x="434" y="652"/>
                  <a:pt x="434" y="652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4" y="651"/>
                  <a:pt x="434" y="651"/>
                  <a:pt x="434" y="651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5" y="650"/>
                  <a:pt x="435" y="650"/>
                  <a:pt x="435" y="650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49"/>
                  <a:pt x="436" y="649"/>
                  <a:pt x="436" y="649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6" y="650"/>
                  <a:pt x="436" y="650"/>
                  <a:pt x="436" y="650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7" y="651"/>
                  <a:pt x="437" y="651"/>
                  <a:pt x="437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8" y="651"/>
                  <a:pt x="438" y="651"/>
                  <a:pt x="438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39" y="651"/>
                  <a:pt x="439" y="651"/>
                  <a:pt x="439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0" y="651"/>
                  <a:pt x="440" y="651"/>
                  <a:pt x="440" y="651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1" y="650"/>
                  <a:pt x="441" y="650"/>
                  <a:pt x="441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2" y="650"/>
                  <a:pt x="442" y="650"/>
                  <a:pt x="442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3" y="650"/>
                  <a:pt x="443" y="650"/>
                  <a:pt x="443" y="650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4" y="649"/>
                  <a:pt x="444" y="649"/>
                  <a:pt x="444" y="649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7"/>
                  <a:pt x="445" y="647"/>
                  <a:pt x="445" y="647"/>
                </a:cubicBezTo>
                <a:cubicBezTo>
                  <a:pt x="445" y="640"/>
                  <a:pt x="445" y="640"/>
                  <a:pt x="445" y="640"/>
                </a:cubicBezTo>
                <a:cubicBezTo>
                  <a:pt x="445" y="639"/>
                  <a:pt x="445" y="639"/>
                  <a:pt x="445" y="639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3"/>
                  <a:pt x="445" y="633"/>
                  <a:pt x="445" y="633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5" y="634"/>
                  <a:pt x="445" y="634"/>
                  <a:pt x="445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6" y="634"/>
                  <a:pt x="446" y="634"/>
                  <a:pt x="446" y="634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7" y="635"/>
                  <a:pt x="447" y="635"/>
                  <a:pt x="447" y="635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8" y="636"/>
                  <a:pt x="448" y="636"/>
                  <a:pt x="448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6"/>
                  <a:pt x="449" y="636"/>
                  <a:pt x="449" y="636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49" y="637"/>
                  <a:pt x="449" y="637"/>
                  <a:pt x="449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0" y="637"/>
                  <a:pt x="450" y="637"/>
                  <a:pt x="450" y="637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39"/>
                  <a:pt x="451" y="639"/>
                  <a:pt x="451" y="639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0"/>
                  <a:pt x="451" y="640"/>
                  <a:pt x="451" y="640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1" y="642"/>
                  <a:pt x="451" y="642"/>
                  <a:pt x="451" y="642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4"/>
                  <a:pt x="450" y="644"/>
                  <a:pt x="450" y="644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6"/>
                  <a:pt x="450" y="646"/>
                  <a:pt x="450" y="646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8"/>
                  <a:pt x="450" y="648"/>
                  <a:pt x="450" y="648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0" y="649"/>
                  <a:pt x="450" y="649"/>
                  <a:pt x="450" y="649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1" y="650"/>
                  <a:pt x="451" y="650"/>
                  <a:pt x="451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2" y="650"/>
                  <a:pt x="452" y="650"/>
                  <a:pt x="452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50"/>
                  <a:pt x="453" y="650"/>
                  <a:pt x="453" y="650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9"/>
                  <a:pt x="453" y="649"/>
                  <a:pt x="453" y="649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3" y="648"/>
                  <a:pt x="453" y="648"/>
                  <a:pt x="453" y="648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4" y="647"/>
                  <a:pt x="454" y="647"/>
                  <a:pt x="454" y="647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6"/>
                  <a:pt x="453" y="646"/>
                  <a:pt x="453" y="646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5"/>
                  <a:pt x="453" y="645"/>
                  <a:pt x="453" y="645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4"/>
                  <a:pt x="453" y="644"/>
                  <a:pt x="453" y="644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3" y="643"/>
                  <a:pt x="453" y="643"/>
                  <a:pt x="453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4" y="643"/>
                  <a:pt x="454" y="643"/>
                  <a:pt x="454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3"/>
                  <a:pt x="455" y="643"/>
                  <a:pt x="455" y="643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5" y="644"/>
                  <a:pt x="455" y="644"/>
                  <a:pt x="455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6" y="644"/>
                  <a:pt x="456" y="644"/>
                  <a:pt x="456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58" y="644"/>
                  <a:pt x="458" y="644"/>
                  <a:pt x="458" y="644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60" y="640"/>
                  <a:pt x="460" y="640"/>
                  <a:pt x="460" y="640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5" y="652"/>
                  <a:pt x="455" y="652"/>
                  <a:pt x="455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4" y="652"/>
                  <a:pt x="454" y="652"/>
                  <a:pt x="454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3" y="652"/>
                  <a:pt x="453" y="652"/>
                  <a:pt x="453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2" y="652"/>
                  <a:pt x="452" y="652"/>
                  <a:pt x="452" y="652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3"/>
                  <a:pt x="451" y="653"/>
                  <a:pt x="451" y="653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1" y="654"/>
                  <a:pt x="451" y="654"/>
                  <a:pt x="451" y="654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5"/>
                  <a:pt x="450" y="655"/>
                  <a:pt x="450" y="655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6"/>
                  <a:pt x="450" y="656"/>
                  <a:pt x="450" y="656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8"/>
                  <a:pt x="450" y="658"/>
                  <a:pt x="450" y="658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59"/>
                  <a:pt x="450" y="659"/>
                  <a:pt x="450" y="659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0" y="660"/>
                  <a:pt x="450" y="660"/>
                  <a:pt x="450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51" y="660"/>
                  <a:pt x="451" y="660"/>
                  <a:pt x="451" y="660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0" y="656"/>
                  <a:pt x="460" y="656"/>
                  <a:pt x="460" y="656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2"/>
                  <a:pt x="464" y="632"/>
                  <a:pt x="464" y="632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4" y="631"/>
                  <a:pt x="464" y="631"/>
                  <a:pt x="464" y="631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30"/>
                  <a:pt x="463" y="630"/>
                  <a:pt x="463" y="630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9"/>
                  <a:pt x="463" y="629"/>
                  <a:pt x="463" y="629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8"/>
                  <a:pt x="463" y="628"/>
                  <a:pt x="463" y="628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7"/>
                  <a:pt x="463" y="627"/>
                  <a:pt x="463" y="627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3" y="626"/>
                  <a:pt x="463" y="626"/>
                  <a:pt x="463" y="626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5"/>
                  <a:pt x="464" y="625"/>
                  <a:pt x="464" y="625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4" y="626"/>
                  <a:pt x="464" y="626"/>
                  <a:pt x="464" y="626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5" y="625"/>
                  <a:pt x="465" y="625"/>
                  <a:pt x="465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6" y="625"/>
                  <a:pt x="466" y="625"/>
                  <a:pt x="466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7" y="625"/>
                  <a:pt x="467" y="625"/>
                  <a:pt x="467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8" y="625"/>
                  <a:pt x="468" y="625"/>
                  <a:pt x="468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5"/>
                  <a:pt x="469" y="625"/>
                  <a:pt x="469" y="625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9" y="629"/>
                  <a:pt x="469" y="629"/>
                  <a:pt x="469" y="629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8" y="632"/>
                  <a:pt x="468" y="632"/>
                  <a:pt x="468" y="632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6"/>
                  <a:pt x="467" y="636"/>
                  <a:pt x="467" y="636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7" y="639"/>
                  <a:pt x="467" y="639"/>
                  <a:pt x="467" y="639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3"/>
                  <a:pt x="465" y="643"/>
                  <a:pt x="465" y="643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5" y="647"/>
                  <a:pt x="465" y="647"/>
                  <a:pt x="465" y="647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0"/>
                  <a:pt x="464" y="650"/>
                  <a:pt x="464" y="650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64" y="654"/>
                  <a:pt x="464" y="654"/>
                  <a:pt x="464" y="654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4" y="652"/>
                  <a:pt x="474" y="652"/>
                  <a:pt x="474" y="652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7" y="658"/>
                  <a:pt x="477" y="658"/>
                  <a:pt x="477" y="658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5" y="657"/>
                  <a:pt x="475" y="657"/>
                  <a:pt x="475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3" y="657"/>
                  <a:pt x="473" y="657"/>
                  <a:pt x="473" y="657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71" y="656"/>
                  <a:pt x="471" y="656"/>
                  <a:pt x="471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9" y="656"/>
                  <a:pt x="469" y="656"/>
                  <a:pt x="469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7" y="656"/>
                  <a:pt x="467" y="656"/>
                  <a:pt x="467" y="656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5" y="657"/>
                  <a:pt x="465" y="657"/>
                  <a:pt x="465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2" y="657"/>
                  <a:pt x="462" y="657"/>
                  <a:pt x="462" y="657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61" y="658"/>
                  <a:pt x="461" y="658"/>
                  <a:pt x="461" y="658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6" y="666"/>
                  <a:pt x="446" y="666"/>
                  <a:pt x="446" y="666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8"/>
                  <a:pt x="445" y="668"/>
                  <a:pt x="445" y="668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69"/>
                  <a:pt x="445" y="669"/>
                  <a:pt x="445" y="669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5" y="670"/>
                  <a:pt x="445" y="670"/>
                  <a:pt x="445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6" y="670"/>
                  <a:pt x="446" y="670"/>
                  <a:pt x="446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47" y="670"/>
                  <a:pt x="447" y="670"/>
                  <a:pt x="447" y="670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6" y="664"/>
                  <a:pt x="456" y="664"/>
                  <a:pt x="456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7" y="664"/>
                  <a:pt x="457" y="664"/>
                  <a:pt x="457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8" y="664"/>
                  <a:pt x="458" y="664"/>
                  <a:pt x="458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59" y="664"/>
                  <a:pt x="459" y="664"/>
                  <a:pt x="459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1" y="664"/>
                  <a:pt x="461" y="664"/>
                  <a:pt x="461" y="664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2" y="665"/>
                  <a:pt x="462" y="665"/>
                  <a:pt x="462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3" y="665"/>
                  <a:pt x="463" y="665"/>
                  <a:pt x="463" y="665"/>
                </a:cubicBezTo>
                <a:cubicBezTo>
                  <a:pt x="460" y="670"/>
                  <a:pt x="458" y="671"/>
                  <a:pt x="458" y="671"/>
                </a:cubicBezTo>
                <a:cubicBezTo>
                  <a:pt x="458" y="671"/>
                  <a:pt x="458" y="671"/>
                  <a:pt x="458" y="671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8" y="672"/>
                  <a:pt x="458" y="672"/>
                  <a:pt x="458" y="672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3"/>
                  <a:pt x="457" y="673"/>
                  <a:pt x="457" y="673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4"/>
                  <a:pt x="457" y="674"/>
                  <a:pt x="457" y="674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5"/>
                  <a:pt x="457" y="675"/>
                  <a:pt x="457" y="675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7" y="676"/>
                  <a:pt x="457" y="676"/>
                  <a:pt x="457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6"/>
                  <a:pt x="458" y="676"/>
                  <a:pt x="458" y="676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7"/>
                  <a:pt x="458" y="677"/>
                  <a:pt x="458" y="677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8"/>
                  <a:pt x="458" y="678"/>
                  <a:pt x="458" y="678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8" y="679"/>
                  <a:pt x="458" y="679"/>
                  <a:pt x="458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7" y="679"/>
                  <a:pt x="457" y="679"/>
                  <a:pt x="457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79"/>
                  <a:pt x="456" y="679"/>
                  <a:pt x="456" y="679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6" y="680"/>
                  <a:pt x="456" y="680"/>
                  <a:pt x="456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0"/>
                  <a:pt x="455" y="680"/>
                  <a:pt x="455" y="680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5" y="681"/>
                  <a:pt x="455" y="681"/>
                  <a:pt x="455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1"/>
                  <a:pt x="454" y="681"/>
                  <a:pt x="454" y="681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4" y="682"/>
                  <a:pt x="454" y="682"/>
                  <a:pt x="454" y="682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5" y="683"/>
                  <a:pt x="455" y="683"/>
                  <a:pt x="455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6" y="683"/>
                  <a:pt x="456" y="683"/>
                  <a:pt x="456" y="683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4"/>
                  <a:pt x="457" y="684"/>
                  <a:pt x="457" y="684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5"/>
                  <a:pt x="457" y="685"/>
                  <a:pt x="457" y="685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7" y="686"/>
                  <a:pt x="457" y="686"/>
                  <a:pt x="457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6"/>
                  <a:pt x="455" y="686"/>
                  <a:pt x="455" y="686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7"/>
                  <a:pt x="455" y="687"/>
                  <a:pt x="455" y="687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5" y="688"/>
                  <a:pt x="455" y="688"/>
                  <a:pt x="455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8"/>
                  <a:pt x="456" y="688"/>
                  <a:pt x="456" y="688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89"/>
                  <a:pt x="456" y="689"/>
                  <a:pt x="456" y="689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6" y="690"/>
                  <a:pt x="456" y="690"/>
                  <a:pt x="456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0"/>
                  <a:pt x="455" y="690"/>
                  <a:pt x="455" y="690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5" y="691"/>
                  <a:pt x="455" y="691"/>
                  <a:pt x="455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4" y="691"/>
                  <a:pt x="454" y="691"/>
                  <a:pt x="454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3" y="691"/>
                  <a:pt x="453" y="691"/>
                  <a:pt x="453" y="691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2" y="692"/>
                  <a:pt x="452" y="692"/>
                  <a:pt x="452" y="69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51" y="712"/>
                  <a:pt x="451" y="712"/>
                  <a:pt x="451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2"/>
                  <a:pt x="449" y="712"/>
                  <a:pt x="449" y="712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9" y="711"/>
                  <a:pt x="449" y="711"/>
                  <a:pt x="449" y="711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8" y="710"/>
                  <a:pt x="448" y="710"/>
                  <a:pt x="448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7" y="710"/>
                  <a:pt x="447" y="710"/>
                  <a:pt x="447" y="710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6" y="709"/>
                  <a:pt x="446" y="709"/>
                  <a:pt x="446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4" y="709"/>
                  <a:pt x="444" y="709"/>
                  <a:pt x="444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3" y="709"/>
                  <a:pt x="443" y="709"/>
                  <a:pt x="443" y="709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2" y="708"/>
                  <a:pt x="442" y="708"/>
                  <a:pt x="442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41" y="708"/>
                  <a:pt x="441" y="708"/>
                  <a:pt x="441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9" y="708"/>
                  <a:pt x="439" y="708"/>
                  <a:pt x="439" y="708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4" y="712"/>
                  <a:pt x="434" y="712"/>
                  <a:pt x="434" y="712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2" y="713"/>
                  <a:pt x="432" y="713"/>
                  <a:pt x="432" y="713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1" y="715"/>
                  <a:pt x="431" y="715"/>
                  <a:pt x="431" y="715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6"/>
                  <a:pt x="430" y="716"/>
                  <a:pt x="430" y="716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30" y="718"/>
                  <a:pt x="430" y="718"/>
                  <a:pt x="430" y="718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9" y="719"/>
                  <a:pt x="429" y="719"/>
                  <a:pt x="429" y="719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8" y="721"/>
                  <a:pt x="428" y="721"/>
                  <a:pt x="428" y="721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7" y="722"/>
                  <a:pt x="427" y="722"/>
                  <a:pt x="427" y="722"/>
                </a:cubicBezTo>
                <a:cubicBezTo>
                  <a:pt x="426" y="723"/>
                  <a:pt x="426" y="723"/>
                  <a:pt x="426" y="723"/>
                </a:cubicBezTo>
                <a:lnTo>
                  <a:pt x="425" y="723"/>
                </a:lnTo>
                <a:close/>
                <a:moveTo>
                  <a:pt x="270" y="716"/>
                </a:move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9" y="716"/>
                  <a:pt x="269" y="716"/>
                  <a:pt x="269" y="716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8" y="715"/>
                  <a:pt x="268" y="715"/>
                  <a:pt x="268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5"/>
                  <a:pt x="267" y="715"/>
                  <a:pt x="267" y="715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7" y="714"/>
                  <a:pt x="267" y="714"/>
                  <a:pt x="267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4"/>
                  <a:pt x="266" y="714"/>
                  <a:pt x="266" y="714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6" y="713"/>
                  <a:pt x="266" y="713"/>
                  <a:pt x="266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3"/>
                  <a:pt x="265" y="713"/>
                  <a:pt x="265" y="713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5" y="712"/>
                  <a:pt x="265" y="712"/>
                  <a:pt x="265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2"/>
                  <a:pt x="264" y="712"/>
                  <a:pt x="264" y="712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4" y="711"/>
                  <a:pt x="264" y="711"/>
                  <a:pt x="264" y="711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5" y="710"/>
                  <a:pt x="265" y="710"/>
                  <a:pt x="265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6" y="710"/>
                  <a:pt x="266" y="710"/>
                  <a:pt x="266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7" y="710"/>
                  <a:pt x="267" y="710"/>
                  <a:pt x="267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8" y="710"/>
                  <a:pt x="268" y="710"/>
                  <a:pt x="268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69" y="710"/>
                  <a:pt x="269" y="710"/>
                  <a:pt x="269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1" y="710"/>
                  <a:pt x="271" y="710"/>
                  <a:pt x="271" y="710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2" y="709"/>
                  <a:pt x="272" y="709"/>
                  <a:pt x="272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3" y="709"/>
                  <a:pt x="273" y="709"/>
                  <a:pt x="273" y="709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4" y="708"/>
                  <a:pt x="274" y="708"/>
                  <a:pt x="274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5" y="708"/>
                  <a:pt x="275" y="708"/>
                  <a:pt x="275" y="708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7" y="707"/>
                  <a:pt x="277" y="707"/>
                  <a:pt x="277" y="707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8" y="706"/>
                  <a:pt x="278" y="706"/>
                  <a:pt x="278" y="706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79" y="705"/>
                  <a:pt x="279" y="705"/>
                  <a:pt x="279" y="705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1" y="703"/>
                  <a:pt x="281" y="703"/>
                  <a:pt x="281" y="703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2" y="701"/>
                  <a:pt x="282" y="701"/>
                  <a:pt x="282" y="701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3" y="700"/>
                  <a:pt x="283" y="700"/>
                  <a:pt x="283" y="700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4" y="701"/>
                  <a:pt x="284" y="701"/>
                  <a:pt x="284" y="701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3" y="703"/>
                  <a:pt x="283" y="703"/>
                  <a:pt x="283" y="703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2" y="704"/>
                  <a:pt x="282" y="704"/>
                  <a:pt x="282" y="704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80" y="706"/>
                  <a:pt x="280" y="706"/>
                  <a:pt x="280" y="706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9" y="707"/>
                  <a:pt x="279" y="707"/>
                  <a:pt x="279" y="707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7" y="709"/>
                  <a:pt x="277" y="709"/>
                  <a:pt x="277" y="709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6" y="711"/>
                  <a:pt x="276" y="711"/>
                  <a:pt x="276" y="711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3"/>
                  <a:pt x="274" y="713"/>
                  <a:pt x="274" y="713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4" y="715"/>
                  <a:pt x="274" y="715"/>
                  <a:pt x="274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3" y="715"/>
                  <a:pt x="273" y="715"/>
                  <a:pt x="273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2" y="715"/>
                  <a:pt x="272" y="715"/>
                  <a:pt x="272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5"/>
                  <a:pt x="271" y="715"/>
                  <a:pt x="271" y="715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1" y="716"/>
                  <a:pt x="271" y="716"/>
                  <a:pt x="271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ubicBezTo>
                  <a:pt x="270" y="716"/>
                  <a:pt x="270" y="716"/>
                  <a:pt x="270" y="716"/>
                </a:cubicBezTo>
                <a:close/>
                <a:moveTo>
                  <a:pt x="562" y="715"/>
                </a:moveTo>
                <a:cubicBezTo>
                  <a:pt x="562" y="715"/>
                  <a:pt x="562" y="715"/>
                  <a:pt x="562" y="715"/>
                </a:cubicBezTo>
                <a:cubicBezTo>
                  <a:pt x="562" y="715"/>
                  <a:pt x="562" y="715"/>
                  <a:pt x="562" y="715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1" y="714"/>
                  <a:pt x="561" y="714"/>
                  <a:pt x="561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60" y="714"/>
                  <a:pt x="560" y="714"/>
                  <a:pt x="560" y="714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9" y="713"/>
                  <a:pt x="559" y="713"/>
                  <a:pt x="559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8" y="713"/>
                  <a:pt x="558" y="713"/>
                  <a:pt x="558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713"/>
                  <a:pt x="557" y="713"/>
                  <a:pt x="557" y="713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7" y="698"/>
                  <a:pt x="557" y="698"/>
                  <a:pt x="557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8" y="698"/>
                  <a:pt x="558" y="698"/>
                  <a:pt x="558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698"/>
                  <a:pt x="559" y="698"/>
                  <a:pt x="559" y="698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59" y="700"/>
                  <a:pt x="559" y="700"/>
                  <a:pt x="559" y="700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1" y="702"/>
                  <a:pt x="561" y="702"/>
                  <a:pt x="561" y="702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2" y="704"/>
                  <a:pt x="562" y="704"/>
                  <a:pt x="562" y="704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3" y="706"/>
                  <a:pt x="563" y="706"/>
                  <a:pt x="563" y="706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4" y="708"/>
                  <a:pt x="564" y="708"/>
                  <a:pt x="564" y="708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0"/>
                  <a:pt x="565" y="710"/>
                  <a:pt x="565" y="710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5" y="712"/>
                  <a:pt x="565" y="712"/>
                  <a:pt x="565" y="712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4" y="714"/>
                  <a:pt x="564" y="714"/>
                  <a:pt x="564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4"/>
                  <a:pt x="563" y="714"/>
                  <a:pt x="563" y="714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3" y="715"/>
                  <a:pt x="563" y="715"/>
                  <a:pt x="563" y="715"/>
                </a:cubicBezTo>
                <a:cubicBezTo>
                  <a:pt x="562" y="715"/>
                  <a:pt x="562" y="715"/>
                  <a:pt x="562" y="715"/>
                </a:cubicBezTo>
                <a:close/>
                <a:moveTo>
                  <a:pt x="304" y="713"/>
                </a:moveTo>
                <a:cubicBezTo>
                  <a:pt x="302" y="712"/>
                  <a:pt x="302" y="712"/>
                  <a:pt x="302" y="712"/>
                </a:cubicBezTo>
                <a:cubicBezTo>
                  <a:pt x="302" y="712"/>
                  <a:pt x="302" y="712"/>
                  <a:pt x="302" y="712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1" y="711"/>
                  <a:pt x="301" y="711"/>
                  <a:pt x="301" y="711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300" y="710"/>
                  <a:pt x="300" y="710"/>
                  <a:pt x="300" y="710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8" y="708"/>
                  <a:pt x="298" y="708"/>
                  <a:pt x="298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6" y="708"/>
                  <a:pt x="296" y="708"/>
                  <a:pt x="296" y="708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4" y="707"/>
                  <a:pt x="294" y="707"/>
                  <a:pt x="294" y="707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2" y="706"/>
                  <a:pt x="292" y="706"/>
                  <a:pt x="292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6"/>
                  <a:pt x="291" y="706"/>
                  <a:pt x="291" y="706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1" y="705"/>
                  <a:pt x="291" y="705"/>
                  <a:pt x="291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2" y="705"/>
                  <a:pt x="292" y="705"/>
                  <a:pt x="292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3" y="705"/>
                  <a:pt x="293" y="705"/>
                  <a:pt x="293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5" y="705"/>
                  <a:pt x="295" y="705"/>
                  <a:pt x="295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6" y="705"/>
                  <a:pt x="296" y="705"/>
                  <a:pt x="296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7" y="705"/>
                  <a:pt x="297" y="705"/>
                  <a:pt x="297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8" y="705"/>
                  <a:pt x="298" y="705"/>
                  <a:pt x="298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299" y="705"/>
                  <a:pt x="299" y="705"/>
                  <a:pt x="299" y="705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704"/>
                  <a:pt x="300" y="704"/>
                  <a:pt x="300" y="70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300" y="684"/>
                  <a:pt x="300" y="684"/>
                  <a:pt x="300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9" y="684"/>
                  <a:pt x="299" y="684"/>
                  <a:pt x="299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4"/>
                  <a:pt x="298" y="684"/>
                  <a:pt x="298" y="684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8" y="683"/>
                  <a:pt x="298" y="683"/>
                  <a:pt x="298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3"/>
                  <a:pt x="297" y="683"/>
                  <a:pt x="297" y="683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7" y="682"/>
                  <a:pt x="297" y="682"/>
                  <a:pt x="297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2"/>
                  <a:pt x="296" y="682"/>
                  <a:pt x="296" y="682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6" y="681"/>
                  <a:pt x="296" y="681"/>
                  <a:pt x="296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7" y="681"/>
                  <a:pt x="297" y="681"/>
                  <a:pt x="297" y="681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8" y="680"/>
                  <a:pt x="298" y="680"/>
                  <a:pt x="298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299" y="680"/>
                  <a:pt x="299" y="680"/>
                  <a:pt x="299" y="680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0" y="679"/>
                  <a:pt x="300" y="679"/>
                  <a:pt x="300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1" y="679"/>
                  <a:pt x="301" y="679"/>
                  <a:pt x="301" y="67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2" y="669"/>
                  <a:pt x="302" y="669"/>
                  <a:pt x="302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9"/>
                  <a:pt x="300" y="669"/>
                  <a:pt x="300" y="669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8"/>
                  <a:pt x="300" y="668"/>
                  <a:pt x="300" y="668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7"/>
                  <a:pt x="300" y="667"/>
                  <a:pt x="300" y="667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0" y="666"/>
                  <a:pt x="300" y="666"/>
                  <a:pt x="300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1" y="666"/>
                  <a:pt x="301" y="666"/>
                  <a:pt x="301" y="666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4"/>
                  <a:pt x="302" y="664"/>
                  <a:pt x="302" y="664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3"/>
                  <a:pt x="302" y="663"/>
                  <a:pt x="302" y="663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2"/>
                  <a:pt x="302" y="662"/>
                  <a:pt x="302" y="662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2" y="661"/>
                  <a:pt x="302" y="661"/>
                  <a:pt x="302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1" y="661"/>
                  <a:pt x="301" y="661"/>
                  <a:pt x="301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300" y="661"/>
                  <a:pt x="300" y="661"/>
                  <a:pt x="300" y="661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8" y="663"/>
                  <a:pt x="298" y="663"/>
                  <a:pt x="298" y="663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6" y="664"/>
                  <a:pt x="296" y="664"/>
                  <a:pt x="296" y="664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4" y="667"/>
                  <a:pt x="294" y="667"/>
                  <a:pt x="294" y="667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3" y="668"/>
                  <a:pt x="293" y="668"/>
                  <a:pt x="293" y="668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2" y="671"/>
                  <a:pt x="292" y="671"/>
                  <a:pt x="292" y="671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91" y="673"/>
                  <a:pt x="291" y="673"/>
                  <a:pt x="291" y="673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9" y="675"/>
                  <a:pt x="289" y="675"/>
                  <a:pt x="289" y="675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7" y="677"/>
                  <a:pt x="287" y="677"/>
                  <a:pt x="287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6" y="677"/>
                  <a:pt x="286" y="677"/>
                  <a:pt x="286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7"/>
                  <a:pt x="285" y="677"/>
                  <a:pt x="285" y="677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5" y="676"/>
                  <a:pt x="285" y="676"/>
                  <a:pt x="285" y="676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4"/>
                  <a:pt x="284" y="674"/>
                  <a:pt x="284" y="674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4" y="673"/>
                  <a:pt x="284" y="673"/>
                  <a:pt x="284" y="673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5" y="672"/>
                  <a:pt x="285" y="672"/>
                  <a:pt x="285" y="672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6" y="671"/>
                  <a:pt x="286" y="671"/>
                  <a:pt x="286" y="671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70"/>
                  <a:pt x="287" y="670"/>
                  <a:pt x="287" y="670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7" y="668"/>
                  <a:pt x="287" y="668"/>
                  <a:pt x="287" y="668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8" y="667"/>
                  <a:pt x="288" y="667"/>
                  <a:pt x="288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6"/>
                  <a:pt x="289" y="666"/>
                  <a:pt x="289" y="666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89" y="665"/>
                  <a:pt x="289" y="665"/>
                  <a:pt x="289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4"/>
                  <a:pt x="290" y="664"/>
                  <a:pt x="290" y="664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5"/>
                  <a:pt x="290" y="665"/>
                  <a:pt x="290" y="665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90" y="666"/>
                  <a:pt x="290" y="666"/>
                  <a:pt x="290" y="666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7"/>
                  <a:pt x="289" y="667"/>
                  <a:pt x="289" y="667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0" y="668"/>
                  <a:pt x="290" y="668"/>
                  <a:pt x="290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1" y="668"/>
                  <a:pt x="291" y="668"/>
                  <a:pt x="291" y="668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2" y="667"/>
                  <a:pt x="292" y="667"/>
                  <a:pt x="292" y="667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4" y="665"/>
                  <a:pt x="294" y="665"/>
                  <a:pt x="294" y="665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5" y="663"/>
                  <a:pt x="295" y="663"/>
                  <a:pt x="295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296" y="663"/>
                  <a:pt x="296" y="663"/>
                  <a:pt x="296" y="663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0" y="659"/>
                  <a:pt x="300" y="659"/>
                  <a:pt x="300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1" y="658"/>
                  <a:pt x="301" y="658"/>
                  <a:pt x="301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8"/>
                  <a:pt x="302" y="658"/>
                  <a:pt x="302" y="658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7"/>
                  <a:pt x="302" y="657"/>
                  <a:pt x="302" y="657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6"/>
                  <a:pt x="302" y="656"/>
                  <a:pt x="302" y="656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5"/>
                  <a:pt x="302" y="655"/>
                  <a:pt x="302" y="655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302" y="654"/>
                  <a:pt x="302" y="654"/>
                  <a:pt x="302" y="654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296" y="656"/>
                  <a:pt x="296" y="656"/>
                  <a:pt x="296" y="656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2"/>
                  <a:pt x="302" y="652"/>
                  <a:pt x="302" y="652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1"/>
                  <a:pt x="302" y="651"/>
                  <a:pt x="302" y="651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2" y="650"/>
                  <a:pt x="302" y="650"/>
                  <a:pt x="302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50"/>
                  <a:pt x="303" y="650"/>
                  <a:pt x="303" y="650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9"/>
                  <a:pt x="303" y="649"/>
                  <a:pt x="303" y="649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8"/>
                  <a:pt x="303" y="648"/>
                  <a:pt x="303" y="648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3" y="647"/>
                  <a:pt x="303" y="647"/>
                  <a:pt x="303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302" y="647"/>
                  <a:pt x="302" y="647"/>
                  <a:pt x="302" y="647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6" y="651"/>
                  <a:pt x="296" y="651"/>
                  <a:pt x="296" y="651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5" y="652"/>
                  <a:pt x="295" y="652"/>
                  <a:pt x="295" y="652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4" y="653"/>
                  <a:pt x="294" y="653"/>
                  <a:pt x="294" y="653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3" y="654"/>
                  <a:pt x="293" y="654"/>
                  <a:pt x="293" y="654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2" y="655"/>
                  <a:pt x="292" y="655"/>
                  <a:pt x="292" y="655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90" y="656"/>
                  <a:pt x="290" y="656"/>
                  <a:pt x="290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9" y="656"/>
                  <a:pt x="289" y="656"/>
                  <a:pt x="289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7" y="656"/>
                  <a:pt x="287" y="656"/>
                  <a:pt x="287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6" y="656"/>
                  <a:pt x="286" y="656"/>
                  <a:pt x="286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5" y="656"/>
                  <a:pt x="285" y="656"/>
                  <a:pt x="285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4" y="656"/>
                  <a:pt x="284" y="656"/>
                  <a:pt x="284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3" y="656"/>
                  <a:pt x="283" y="656"/>
                  <a:pt x="283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2" y="656"/>
                  <a:pt x="282" y="656"/>
                  <a:pt x="282" y="656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1" y="655"/>
                  <a:pt x="281" y="655"/>
                  <a:pt x="281" y="655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0" y="654"/>
                  <a:pt x="280" y="654"/>
                  <a:pt x="280" y="654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288" y="650"/>
                  <a:pt x="288" y="650"/>
                  <a:pt x="288" y="650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2" y="642"/>
                  <a:pt x="302" y="642"/>
                  <a:pt x="302" y="642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9"/>
                  <a:pt x="303" y="639"/>
                  <a:pt x="303" y="639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6"/>
                  <a:pt x="303" y="636"/>
                  <a:pt x="303" y="636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3" y="632"/>
                  <a:pt x="303" y="632"/>
                  <a:pt x="303" y="632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30"/>
                  <a:pt x="302" y="630"/>
                  <a:pt x="302" y="630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7"/>
                  <a:pt x="302" y="627"/>
                  <a:pt x="302" y="627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4"/>
                  <a:pt x="302" y="624"/>
                  <a:pt x="302" y="624"/>
                </a:cubicBezTo>
                <a:cubicBezTo>
                  <a:pt x="302" y="621"/>
                  <a:pt x="302" y="621"/>
                  <a:pt x="302" y="621"/>
                </a:cubicBezTo>
                <a:cubicBezTo>
                  <a:pt x="303" y="621"/>
                  <a:pt x="303" y="621"/>
                  <a:pt x="303" y="621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5"/>
                  <a:pt x="309" y="625"/>
                  <a:pt x="309" y="625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7"/>
                  <a:pt x="309" y="627"/>
                  <a:pt x="309" y="627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28"/>
                  <a:pt x="309" y="628"/>
                  <a:pt x="309" y="628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0"/>
                  <a:pt x="309" y="630"/>
                  <a:pt x="309" y="630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1"/>
                  <a:pt x="309" y="631"/>
                  <a:pt x="309" y="631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4"/>
                  <a:pt x="308" y="634"/>
                  <a:pt x="308" y="634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5"/>
                  <a:pt x="308" y="635"/>
                  <a:pt x="308" y="635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8" y="636"/>
                  <a:pt x="308" y="636"/>
                  <a:pt x="308" y="636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7"/>
                  <a:pt x="307" y="637"/>
                  <a:pt x="307" y="637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8"/>
                  <a:pt x="307" y="638"/>
                  <a:pt x="307" y="638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39"/>
                  <a:pt x="307" y="639"/>
                  <a:pt x="307" y="639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0"/>
                  <a:pt x="307" y="640"/>
                  <a:pt x="307" y="640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7" y="641"/>
                  <a:pt x="307" y="641"/>
                  <a:pt x="307" y="641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08" y="642"/>
                  <a:pt x="308" y="642"/>
                  <a:pt x="308" y="642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8" y="638"/>
                  <a:pt x="318" y="638"/>
                  <a:pt x="318" y="638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19" y="639"/>
                  <a:pt x="319" y="639"/>
                  <a:pt x="319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39"/>
                  <a:pt x="320" y="639"/>
                  <a:pt x="320" y="639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9" y="641"/>
                  <a:pt x="319" y="641"/>
                  <a:pt x="319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8" y="641"/>
                  <a:pt x="318" y="641"/>
                  <a:pt x="318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7" y="641"/>
                  <a:pt x="317" y="641"/>
                  <a:pt x="317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16" y="641"/>
                  <a:pt x="316" y="641"/>
                  <a:pt x="316" y="641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7" y="649"/>
                  <a:pt x="307" y="649"/>
                  <a:pt x="307" y="649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0"/>
                  <a:pt x="306" y="650"/>
                  <a:pt x="306" y="650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1"/>
                  <a:pt x="306" y="651"/>
                  <a:pt x="306" y="651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2"/>
                  <a:pt x="306" y="652"/>
                  <a:pt x="306" y="652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6" y="653"/>
                  <a:pt x="306" y="653"/>
                  <a:pt x="306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7" y="653"/>
                  <a:pt x="307" y="653"/>
                  <a:pt x="307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08" y="653"/>
                  <a:pt x="308" y="653"/>
                  <a:pt x="308" y="653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0" y="652"/>
                  <a:pt x="310" y="652"/>
                  <a:pt x="310" y="652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1" y="650"/>
                  <a:pt x="311" y="650"/>
                  <a:pt x="311" y="650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4" y="649"/>
                  <a:pt x="314" y="649"/>
                  <a:pt x="314" y="649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5" y="648"/>
                  <a:pt x="315" y="648"/>
                  <a:pt x="315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7" y="648"/>
                  <a:pt x="317" y="648"/>
                  <a:pt x="317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19" y="648"/>
                  <a:pt x="319" y="648"/>
                  <a:pt x="319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8"/>
                  <a:pt x="320" y="648"/>
                  <a:pt x="320" y="648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0" y="649"/>
                  <a:pt x="320" y="649"/>
                  <a:pt x="320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49"/>
                  <a:pt x="321" y="649"/>
                  <a:pt x="321" y="649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0"/>
                  <a:pt x="321" y="650"/>
                  <a:pt x="321" y="650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1"/>
                  <a:pt x="321" y="651"/>
                  <a:pt x="321" y="651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1" y="652"/>
                  <a:pt x="321" y="652"/>
                  <a:pt x="321" y="652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22" y="653"/>
                  <a:pt x="322" y="653"/>
                  <a:pt x="322" y="653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15" y="659"/>
                  <a:pt x="315" y="659"/>
                  <a:pt x="315" y="659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9" y="664"/>
                  <a:pt x="309" y="664"/>
                  <a:pt x="309" y="664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4" y="669"/>
                  <a:pt x="304" y="669"/>
                  <a:pt x="304" y="669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3" y="676"/>
                  <a:pt x="303" y="676"/>
                  <a:pt x="303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5" y="676"/>
                  <a:pt x="305" y="676"/>
                  <a:pt x="305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6"/>
                  <a:pt x="306" y="676"/>
                  <a:pt x="306" y="676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6" y="675"/>
                  <a:pt x="306" y="675"/>
                  <a:pt x="306" y="675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7" y="674"/>
                  <a:pt x="307" y="674"/>
                  <a:pt x="307" y="674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1"/>
                  <a:pt x="308" y="671"/>
                  <a:pt x="308" y="671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8" y="670"/>
                  <a:pt x="308" y="670"/>
                  <a:pt x="308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0"/>
                  <a:pt x="309" y="670"/>
                  <a:pt x="309" y="670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1"/>
                  <a:pt x="309" y="671"/>
                  <a:pt x="309" y="671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3"/>
                  <a:pt x="309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9" y="676"/>
                  <a:pt x="309" y="676"/>
                  <a:pt x="309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6"/>
                  <a:pt x="308" y="676"/>
                  <a:pt x="308" y="676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8" y="677"/>
                  <a:pt x="308" y="677"/>
                  <a:pt x="308" y="677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1"/>
                  <a:pt x="304" y="681"/>
                  <a:pt x="304" y="681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5"/>
                  <a:pt x="304" y="685"/>
                  <a:pt x="304" y="685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88"/>
                  <a:pt x="304" y="688"/>
                  <a:pt x="304" y="688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4" y="692"/>
                  <a:pt x="304" y="692"/>
                  <a:pt x="304" y="692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696"/>
                  <a:pt x="305" y="696"/>
                  <a:pt x="305" y="696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5" y="701"/>
                  <a:pt x="305" y="701"/>
                  <a:pt x="305" y="701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4"/>
                  <a:pt x="306" y="704"/>
                  <a:pt x="306" y="704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08"/>
                  <a:pt x="306" y="708"/>
                  <a:pt x="306" y="708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2"/>
                  <a:pt x="306" y="712"/>
                  <a:pt x="306" y="712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6" y="713"/>
                  <a:pt x="306" y="713"/>
                  <a:pt x="306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5" y="713"/>
                  <a:pt x="305" y="713"/>
                  <a:pt x="305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ubicBezTo>
                  <a:pt x="304" y="713"/>
                  <a:pt x="304" y="713"/>
                  <a:pt x="304" y="713"/>
                </a:cubicBezTo>
                <a:close/>
                <a:moveTo>
                  <a:pt x="506" y="712"/>
                </a:moveTo>
                <a:cubicBezTo>
                  <a:pt x="506" y="710"/>
                  <a:pt x="506" y="710"/>
                  <a:pt x="506" y="710"/>
                </a:cubicBezTo>
                <a:cubicBezTo>
                  <a:pt x="506" y="710"/>
                  <a:pt x="506" y="710"/>
                  <a:pt x="506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7" y="710"/>
                  <a:pt x="507" y="710"/>
                  <a:pt x="507" y="710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09" y="709"/>
                  <a:pt x="509" y="709"/>
                  <a:pt x="509" y="709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1" y="708"/>
                  <a:pt x="511" y="708"/>
                  <a:pt x="511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2" y="708"/>
                  <a:pt x="512" y="708"/>
                  <a:pt x="512" y="708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4" y="707"/>
                  <a:pt x="514" y="707"/>
                  <a:pt x="514" y="707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6" y="706"/>
                  <a:pt x="516" y="706"/>
                  <a:pt x="516" y="706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17" y="705"/>
                  <a:pt x="517" y="705"/>
                  <a:pt x="517" y="705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0" y="703"/>
                  <a:pt x="520" y="703"/>
                  <a:pt x="520" y="703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2" y="701"/>
                  <a:pt x="522" y="701"/>
                  <a:pt x="522" y="701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5" y="699"/>
                  <a:pt x="525" y="699"/>
                  <a:pt x="525" y="699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7" y="696"/>
                  <a:pt x="527" y="696"/>
                  <a:pt x="527" y="696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28" y="693"/>
                  <a:pt x="528" y="693"/>
                  <a:pt x="528" y="693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0" y="690"/>
                  <a:pt x="530" y="690"/>
                  <a:pt x="530" y="690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1" y="687"/>
                  <a:pt x="531" y="687"/>
                  <a:pt x="531" y="687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3" y="683"/>
                  <a:pt x="533" y="683"/>
                  <a:pt x="533" y="683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2"/>
                  <a:pt x="532" y="682"/>
                  <a:pt x="532" y="682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32" y="681"/>
                  <a:pt x="532" y="681"/>
                  <a:pt x="532" y="681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9" y="682"/>
                  <a:pt x="529" y="682"/>
                  <a:pt x="529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6" y="682"/>
                  <a:pt x="526" y="682"/>
                  <a:pt x="526" y="682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3" y="684"/>
                  <a:pt x="523" y="684"/>
                  <a:pt x="523" y="684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20" y="685"/>
                  <a:pt x="520" y="685"/>
                  <a:pt x="520" y="685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7" y="686"/>
                  <a:pt x="517" y="686"/>
                  <a:pt x="517" y="686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4" y="688"/>
                  <a:pt x="514" y="688"/>
                  <a:pt x="514" y="688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11" y="689"/>
                  <a:pt x="511" y="689"/>
                  <a:pt x="511" y="689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8" y="690"/>
                  <a:pt x="508" y="690"/>
                  <a:pt x="508" y="690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1" y="694"/>
                  <a:pt x="501" y="694"/>
                  <a:pt x="501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500" y="694"/>
                  <a:pt x="500" y="694"/>
                  <a:pt x="500" y="694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9" y="695"/>
                  <a:pt x="499" y="695"/>
                  <a:pt x="499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8" y="695"/>
                  <a:pt x="498" y="695"/>
                  <a:pt x="498" y="695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7" y="696"/>
                  <a:pt x="497" y="696"/>
                  <a:pt x="497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6" y="696"/>
                  <a:pt x="496" y="696"/>
                  <a:pt x="496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5" y="696"/>
                  <a:pt x="495" y="696"/>
                  <a:pt x="495" y="696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87" y="690"/>
                  <a:pt x="487" y="690"/>
                  <a:pt x="487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0" y="690"/>
                  <a:pt x="490" y="690"/>
                  <a:pt x="490" y="690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3" y="689"/>
                  <a:pt x="493" y="689"/>
                  <a:pt x="493" y="689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6" y="688"/>
                  <a:pt x="496" y="688"/>
                  <a:pt x="496" y="688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499" y="686"/>
                  <a:pt x="499" y="686"/>
                  <a:pt x="499" y="686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2" y="685"/>
                  <a:pt x="502" y="685"/>
                  <a:pt x="502" y="685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6" y="684"/>
                  <a:pt x="506" y="684"/>
                  <a:pt x="506" y="684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09" y="683"/>
                  <a:pt x="509" y="683"/>
                  <a:pt x="509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12" y="683"/>
                  <a:pt x="512" y="683"/>
                  <a:pt x="512" y="683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22" y="679"/>
                  <a:pt x="522" y="679"/>
                  <a:pt x="522" y="679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3" y="677"/>
                  <a:pt x="533" y="677"/>
                  <a:pt x="533" y="677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4" y="674"/>
                  <a:pt x="534" y="674"/>
                  <a:pt x="534" y="674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71"/>
                  <a:pt x="536" y="671"/>
                  <a:pt x="536" y="671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8"/>
                  <a:pt x="536" y="668"/>
                  <a:pt x="536" y="668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4"/>
                  <a:pt x="536" y="664"/>
                  <a:pt x="536" y="664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61"/>
                  <a:pt x="536" y="661"/>
                  <a:pt x="536" y="661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7"/>
                  <a:pt x="536" y="657"/>
                  <a:pt x="536" y="657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4"/>
                  <a:pt x="536" y="654"/>
                  <a:pt x="536" y="654"/>
                </a:cubicBezTo>
                <a:cubicBezTo>
                  <a:pt x="536" y="650"/>
                  <a:pt x="536" y="650"/>
                  <a:pt x="535" y="647"/>
                </a:cubicBezTo>
                <a:cubicBezTo>
                  <a:pt x="535" y="647"/>
                  <a:pt x="535" y="647"/>
                  <a:pt x="535" y="647"/>
                </a:cubicBezTo>
                <a:cubicBezTo>
                  <a:pt x="535" y="645"/>
                  <a:pt x="534" y="644"/>
                  <a:pt x="534" y="643"/>
                </a:cubicBezTo>
                <a:cubicBezTo>
                  <a:pt x="534" y="643"/>
                  <a:pt x="534" y="643"/>
                  <a:pt x="534" y="643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4" y="641"/>
                  <a:pt x="534" y="641"/>
                  <a:pt x="534" y="641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3" y="639"/>
                  <a:pt x="533" y="639"/>
                  <a:pt x="533" y="639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2" y="637"/>
                  <a:pt x="532" y="637"/>
                  <a:pt x="532" y="637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1" y="635"/>
                  <a:pt x="531" y="635"/>
                  <a:pt x="531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2" y="635"/>
                  <a:pt x="532" y="635"/>
                  <a:pt x="532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3" y="635"/>
                  <a:pt x="533" y="635"/>
                  <a:pt x="533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4" y="635"/>
                  <a:pt x="534" y="635"/>
                  <a:pt x="534" y="635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6" y="637"/>
                  <a:pt x="536" y="637"/>
                  <a:pt x="536" y="637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38" y="638"/>
                  <a:pt x="538" y="638"/>
                  <a:pt x="538" y="638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0" y="640"/>
                  <a:pt x="540" y="640"/>
                  <a:pt x="540" y="640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1" y="641"/>
                  <a:pt x="541" y="641"/>
                  <a:pt x="541" y="641"/>
                </a:cubicBezTo>
                <a:cubicBezTo>
                  <a:pt x="542" y="642"/>
                  <a:pt x="542" y="642"/>
                  <a:pt x="543" y="643"/>
                </a:cubicBezTo>
                <a:cubicBezTo>
                  <a:pt x="543" y="643"/>
                  <a:pt x="543" y="643"/>
                  <a:pt x="543" y="643"/>
                </a:cubicBezTo>
                <a:cubicBezTo>
                  <a:pt x="544" y="645"/>
                  <a:pt x="544" y="645"/>
                  <a:pt x="544" y="647"/>
                </a:cubicBezTo>
                <a:cubicBezTo>
                  <a:pt x="544" y="647"/>
                  <a:pt x="544" y="647"/>
                  <a:pt x="544" y="647"/>
                </a:cubicBezTo>
                <a:cubicBezTo>
                  <a:pt x="544" y="648"/>
                  <a:pt x="544" y="648"/>
                  <a:pt x="544" y="649"/>
                </a:cubicBezTo>
                <a:cubicBezTo>
                  <a:pt x="544" y="649"/>
                  <a:pt x="544" y="649"/>
                  <a:pt x="544" y="649"/>
                </a:cubicBezTo>
                <a:cubicBezTo>
                  <a:pt x="539" y="675"/>
                  <a:pt x="539" y="675"/>
                  <a:pt x="539" y="675"/>
                </a:cubicBezTo>
                <a:cubicBezTo>
                  <a:pt x="540" y="675"/>
                  <a:pt x="540" y="675"/>
                  <a:pt x="540" y="675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3" y="674"/>
                  <a:pt x="543" y="674"/>
                  <a:pt x="543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5" y="674"/>
                  <a:pt x="545" y="674"/>
                  <a:pt x="545" y="674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48" y="672"/>
                  <a:pt x="548" y="672"/>
                  <a:pt x="548" y="672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1" y="671"/>
                  <a:pt x="551" y="671"/>
                  <a:pt x="551" y="671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3" y="670"/>
                  <a:pt x="553" y="670"/>
                  <a:pt x="553" y="670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5" y="668"/>
                  <a:pt x="555" y="668"/>
                  <a:pt x="555" y="668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7" y="666"/>
                  <a:pt x="557" y="666"/>
                  <a:pt x="557" y="666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59" y="664"/>
                  <a:pt x="559" y="664"/>
                  <a:pt x="559" y="664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0" y="665"/>
                  <a:pt x="560" y="665"/>
                  <a:pt x="560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1" y="665"/>
                  <a:pt x="561" y="665"/>
                  <a:pt x="561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2" y="665"/>
                  <a:pt x="562" y="665"/>
                  <a:pt x="562" y="665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3" y="666"/>
                  <a:pt x="563" y="666"/>
                  <a:pt x="563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6"/>
                  <a:pt x="564" y="666"/>
                  <a:pt x="564" y="666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4" y="667"/>
                  <a:pt x="564" y="667"/>
                  <a:pt x="564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65" y="667"/>
                  <a:pt x="565" y="667"/>
                  <a:pt x="565" y="667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7" y="676"/>
                  <a:pt x="547" y="676"/>
                  <a:pt x="547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6" y="676"/>
                  <a:pt x="546" y="676"/>
                  <a:pt x="546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5" y="676"/>
                  <a:pt x="545" y="676"/>
                  <a:pt x="545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6"/>
                  <a:pt x="544" y="676"/>
                  <a:pt x="544" y="676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4" y="677"/>
                  <a:pt x="544" y="677"/>
                  <a:pt x="544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3" y="677"/>
                  <a:pt x="543" y="677"/>
                  <a:pt x="543" y="677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2" y="678"/>
                  <a:pt x="542" y="678"/>
                  <a:pt x="542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1" y="678"/>
                  <a:pt x="541" y="678"/>
                  <a:pt x="541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8"/>
                  <a:pt x="540" y="678"/>
                  <a:pt x="540" y="678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40" y="679"/>
                  <a:pt x="540" y="679"/>
                  <a:pt x="540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9" y="679"/>
                  <a:pt x="539" y="679"/>
                  <a:pt x="539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8" y="679"/>
                  <a:pt x="538" y="679"/>
                  <a:pt x="538" y="679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5" y="690"/>
                  <a:pt x="535" y="690"/>
                  <a:pt x="535" y="690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1" y="698"/>
                  <a:pt x="531" y="698"/>
                  <a:pt x="531" y="698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30" y="699"/>
                  <a:pt x="530" y="699"/>
                  <a:pt x="530" y="699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9" y="700"/>
                  <a:pt x="529" y="700"/>
                  <a:pt x="529" y="700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8" y="701"/>
                  <a:pt x="528" y="701"/>
                  <a:pt x="528" y="701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7" y="702"/>
                  <a:pt x="527" y="702"/>
                  <a:pt x="527" y="702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6" y="703"/>
                  <a:pt x="526" y="703"/>
                  <a:pt x="526" y="703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5" y="704"/>
                  <a:pt x="525" y="704"/>
                  <a:pt x="525" y="704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3" y="705"/>
                  <a:pt x="523" y="705"/>
                  <a:pt x="523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21" y="705"/>
                  <a:pt x="521" y="705"/>
                  <a:pt x="521" y="705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8"/>
                  <a:pt x="515" y="708"/>
                  <a:pt x="515" y="708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5" y="709"/>
                  <a:pt x="515" y="709"/>
                  <a:pt x="515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4" y="709"/>
                  <a:pt x="514" y="709"/>
                  <a:pt x="514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09"/>
                  <a:pt x="513" y="709"/>
                  <a:pt x="513" y="709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3" y="710"/>
                  <a:pt x="513" y="710"/>
                  <a:pt x="513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12" y="710"/>
                  <a:pt x="512" y="710"/>
                  <a:pt x="512" y="710"/>
                </a:cubicBezTo>
                <a:cubicBezTo>
                  <a:pt x="507" y="712"/>
                  <a:pt x="507" y="712"/>
                  <a:pt x="507" y="712"/>
                </a:cubicBezTo>
                <a:lnTo>
                  <a:pt x="506" y="712"/>
                </a:lnTo>
                <a:close/>
                <a:moveTo>
                  <a:pt x="242" y="710"/>
                </a:move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1" y="710"/>
                  <a:pt x="241" y="710"/>
                  <a:pt x="241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10"/>
                  <a:pt x="240" y="710"/>
                  <a:pt x="240" y="710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9"/>
                  <a:pt x="240" y="709"/>
                  <a:pt x="240" y="709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8"/>
                  <a:pt x="240" y="708"/>
                  <a:pt x="240" y="708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40" y="706"/>
                  <a:pt x="240" y="706"/>
                  <a:pt x="240" y="706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5"/>
                  <a:pt x="239" y="705"/>
                  <a:pt x="239" y="705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9" y="704"/>
                  <a:pt x="239" y="704"/>
                  <a:pt x="239" y="704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8" y="703"/>
                  <a:pt x="238" y="703"/>
                  <a:pt x="238" y="703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7" y="702"/>
                  <a:pt x="237" y="702"/>
                  <a:pt x="237" y="702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6" y="701"/>
                  <a:pt x="236" y="701"/>
                  <a:pt x="236" y="701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700"/>
                  <a:pt x="235" y="700"/>
                  <a:pt x="235" y="700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5" y="699"/>
                  <a:pt x="235" y="699"/>
                  <a:pt x="235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6" y="699"/>
                  <a:pt x="236" y="699"/>
                  <a:pt x="236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7" y="699"/>
                  <a:pt x="237" y="699"/>
                  <a:pt x="237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8" y="699"/>
                  <a:pt x="238" y="699"/>
                  <a:pt x="238" y="699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39" y="700"/>
                  <a:pt x="239" y="700"/>
                  <a:pt x="239" y="700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1" y="701"/>
                  <a:pt x="241" y="701"/>
                  <a:pt x="241" y="701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2" y="702"/>
                  <a:pt x="242" y="702"/>
                  <a:pt x="242" y="702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4" y="703"/>
                  <a:pt x="244" y="703"/>
                  <a:pt x="244" y="703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5" y="704"/>
                  <a:pt x="245" y="704"/>
                  <a:pt x="245" y="704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6" y="705"/>
                  <a:pt x="246" y="705"/>
                  <a:pt x="246" y="705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6"/>
                  <a:pt x="247" y="706"/>
                  <a:pt x="247" y="706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7"/>
                  <a:pt x="247" y="707"/>
                  <a:pt x="247" y="707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7" y="708"/>
                  <a:pt x="247" y="708"/>
                  <a:pt x="247" y="708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6" y="709"/>
                  <a:pt x="246" y="709"/>
                  <a:pt x="246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09"/>
                  <a:pt x="245" y="709"/>
                  <a:pt x="245" y="709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5" y="710"/>
                  <a:pt x="245" y="710"/>
                  <a:pt x="245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4" y="710"/>
                  <a:pt x="244" y="710"/>
                  <a:pt x="244" y="710"/>
                </a:cubicBezTo>
                <a:cubicBezTo>
                  <a:pt x="242" y="710"/>
                  <a:pt x="242" y="710"/>
                  <a:pt x="242" y="710"/>
                </a:cubicBezTo>
                <a:close/>
                <a:moveTo>
                  <a:pt x="468" y="708"/>
                </a:moveTo>
                <a:cubicBezTo>
                  <a:pt x="467" y="707"/>
                  <a:pt x="467" y="707"/>
                  <a:pt x="467" y="707"/>
                </a:cubicBezTo>
                <a:cubicBezTo>
                  <a:pt x="467" y="707"/>
                  <a:pt x="467" y="707"/>
                  <a:pt x="467" y="707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6" y="706"/>
                  <a:pt x="466" y="706"/>
                  <a:pt x="466" y="706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5" y="705"/>
                  <a:pt x="465" y="705"/>
                  <a:pt x="465" y="705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4" y="704"/>
                  <a:pt x="464" y="704"/>
                  <a:pt x="464" y="704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3" y="703"/>
                  <a:pt x="463" y="703"/>
                  <a:pt x="463" y="703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1" y="702"/>
                  <a:pt x="461" y="702"/>
                  <a:pt x="461" y="702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60" y="701"/>
                  <a:pt x="460" y="701"/>
                  <a:pt x="460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701"/>
                  <a:pt x="459" y="701"/>
                  <a:pt x="459" y="701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59" y="699"/>
                  <a:pt x="459" y="699"/>
                  <a:pt x="459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1" y="699"/>
                  <a:pt x="461" y="699"/>
                  <a:pt x="461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3" y="699"/>
                  <a:pt x="463" y="699"/>
                  <a:pt x="463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4" y="699"/>
                  <a:pt x="464" y="699"/>
                  <a:pt x="464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5" y="699"/>
                  <a:pt x="465" y="699"/>
                  <a:pt x="465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6" y="699"/>
                  <a:pt x="466" y="699"/>
                  <a:pt x="466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7" y="699"/>
                  <a:pt x="467" y="699"/>
                  <a:pt x="467" y="699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8" y="700"/>
                  <a:pt x="468" y="700"/>
                  <a:pt x="468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69" y="701"/>
                  <a:pt x="469" y="701"/>
                  <a:pt x="469" y="701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0" y="702"/>
                  <a:pt x="470" y="702"/>
                  <a:pt x="470" y="702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3"/>
                  <a:pt x="471" y="703"/>
                  <a:pt x="471" y="703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4"/>
                  <a:pt x="471" y="704"/>
                  <a:pt x="471" y="704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1" y="705"/>
                  <a:pt x="471" y="705"/>
                  <a:pt x="471" y="705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6"/>
                  <a:pt x="470" y="706"/>
                  <a:pt x="470" y="706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70" y="707"/>
                  <a:pt x="470" y="707"/>
                  <a:pt x="470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7"/>
                  <a:pt x="469" y="707"/>
                  <a:pt x="469" y="707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9" y="708"/>
                  <a:pt x="469" y="708"/>
                  <a:pt x="469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ubicBezTo>
                  <a:pt x="468" y="708"/>
                  <a:pt x="468" y="708"/>
                  <a:pt x="468" y="708"/>
                </a:cubicBezTo>
                <a:close/>
                <a:moveTo>
                  <a:pt x="445" y="707"/>
                </a:move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4" y="707"/>
                  <a:pt x="444" y="707"/>
                  <a:pt x="444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7"/>
                  <a:pt x="443" y="707"/>
                  <a:pt x="443" y="707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6"/>
                  <a:pt x="443" y="706"/>
                  <a:pt x="443" y="706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3" y="705"/>
                  <a:pt x="443" y="705"/>
                  <a:pt x="443" y="705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4" y="704"/>
                  <a:pt x="444" y="704"/>
                  <a:pt x="444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4"/>
                  <a:pt x="445" y="704"/>
                  <a:pt x="445" y="704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5" y="703"/>
                  <a:pt x="445" y="703"/>
                  <a:pt x="445" y="703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6" y="702"/>
                  <a:pt x="446" y="702"/>
                  <a:pt x="446" y="702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3"/>
                  <a:pt x="447" y="703"/>
                  <a:pt x="447" y="703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4"/>
                  <a:pt x="447" y="704"/>
                  <a:pt x="447" y="704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5"/>
                  <a:pt x="447" y="705"/>
                  <a:pt x="447" y="705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7" y="706"/>
                  <a:pt x="447" y="706"/>
                  <a:pt x="447" y="706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6" y="707"/>
                  <a:pt x="446" y="707"/>
                  <a:pt x="446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ubicBezTo>
                  <a:pt x="445" y="707"/>
                  <a:pt x="445" y="707"/>
                  <a:pt x="445" y="707"/>
                </a:cubicBezTo>
                <a:close/>
                <a:moveTo>
                  <a:pt x="352" y="706"/>
                </a:move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700"/>
                  <a:pt x="340" y="700"/>
                  <a:pt x="340" y="700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9"/>
                  <a:pt x="340" y="699"/>
                  <a:pt x="340" y="699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0" y="698"/>
                  <a:pt x="340" y="698"/>
                  <a:pt x="340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1" y="698"/>
                  <a:pt x="341" y="698"/>
                  <a:pt x="341" y="698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2" y="697"/>
                  <a:pt x="342" y="697"/>
                  <a:pt x="342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3" y="697"/>
                  <a:pt x="343" y="697"/>
                  <a:pt x="343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4" y="697"/>
                  <a:pt x="344" y="697"/>
                  <a:pt x="344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7"/>
                  <a:pt x="345" y="697"/>
                  <a:pt x="345" y="697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5" y="698"/>
                  <a:pt x="345" y="698"/>
                  <a:pt x="345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8"/>
                  <a:pt x="346" y="698"/>
                  <a:pt x="346" y="698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6" y="697"/>
                  <a:pt x="346" y="697"/>
                  <a:pt x="346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7" y="697"/>
                  <a:pt x="347" y="697"/>
                  <a:pt x="347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8" y="697"/>
                  <a:pt x="348" y="697"/>
                  <a:pt x="348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49" y="697"/>
                  <a:pt x="349" y="697"/>
                  <a:pt x="349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2" y="697"/>
                  <a:pt x="352" y="697"/>
                  <a:pt x="352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5" y="697"/>
                  <a:pt x="355" y="697"/>
                  <a:pt x="355" y="697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58" y="696"/>
                  <a:pt x="358" y="696"/>
                  <a:pt x="358" y="696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1" y="695"/>
                  <a:pt x="361" y="695"/>
                  <a:pt x="361" y="695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4" y="694"/>
                  <a:pt x="364" y="694"/>
                  <a:pt x="364" y="694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67" y="693"/>
                  <a:pt x="367" y="693"/>
                  <a:pt x="367" y="693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0" y="691"/>
                  <a:pt x="370" y="691"/>
                  <a:pt x="370" y="691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72" y="688"/>
                  <a:pt x="372" y="688"/>
                  <a:pt x="372" y="688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0" y="679"/>
                  <a:pt x="380" y="679"/>
                  <a:pt x="380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9"/>
                  <a:pt x="381" y="679"/>
                  <a:pt x="381" y="679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2" y="677"/>
                  <a:pt x="382" y="677"/>
                  <a:pt x="382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7"/>
                  <a:pt x="383" y="677"/>
                  <a:pt x="383" y="677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3" y="676"/>
                  <a:pt x="383" y="676"/>
                  <a:pt x="383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4" y="676"/>
                  <a:pt x="384" y="676"/>
                  <a:pt x="384" y="676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5" y="674"/>
                  <a:pt x="385" y="674"/>
                  <a:pt x="385" y="674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7" y="673"/>
                  <a:pt x="387" y="673"/>
                  <a:pt x="387" y="673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88" y="671"/>
                  <a:pt x="388" y="671"/>
                  <a:pt x="388" y="671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0" y="670"/>
                  <a:pt x="390" y="670"/>
                  <a:pt x="390" y="670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1" y="668"/>
                  <a:pt x="391" y="668"/>
                  <a:pt x="391" y="668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2" y="667"/>
                  <a:pt x="392" y="667"/>
                  <a:pt x="392" y="667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3" y="665"/>
                  <a:pt x="393" y="665"/>
                  <a:pt x="393" y="665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4" y="663"/>
                  <a:pt x="394" y="663"/>
                  <a:pt x="394" y="663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3" y="662"/>
                  <a:pt x="393" y="662"/>
                  <a:pt x="393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2" y="662"/>
                  <a:pt x="392" y="662"/>
                  <a:pt x="392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1" y="662"/>
                  <a:pt x="391" y="662"/>
                  <a:pt x="391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90" y="662"/>
                  <a:pt x="390" y="662"/>
                  <a:pt x="390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9" y="662"/>
                  <a:pt x="389" y="662"/>
                  <a:pt x="389" y="662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6" y="663"/>
                  <a:pt x="386" y="663"/>
                  <a:pt x="386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4" y="663"/>
                  <a:pt x="384" y="663"/>
                  <a:pt x="384" y="663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2" y="664"/>
                  <a:pt x="382" y="664"/>
                  <a:pt x="382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80" y="664"/>
                  <a:pt x="380" y="664"/>
                  <a:pt x="380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8" y="664"/>
                  <a:pt x="378" y="664"/>
                  <a:pt x="378" y="664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6" y="665"/>
                  <a:pt x="376" y="665"/>
                  <a:pt x="376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4" y="665"/>
                  <a:pt x="374" y="665"/>
                  <a:pt x="374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2" y="665"/>
                  <a:pt x="372" y="665"/>
                  <a:pt x="372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1" y="665"/>
                  <a:pt x="371" y="665"/>
                  <a:pt x="371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70" y="665"/>
                  <a:pt x="370" y="665"/>
                  <a:pt x="370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5"/>
                  <a:pt x="369" y="665"/>
                  <a:pt x="369" y="665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9" y="664"/>
                  <a:pt x="369" y="664"/>
                  <a:pt x="369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4"/>
                  <a:pt x="368" y="664"/>
                  <a:pt x="368" y="664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8" y="663"/>
                  <a:pt x="368" y="663"/>
                  <a:pt x="368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3"/>
                  <a:pt x="367" y="663"/>
                  <a:pt x="367" y="663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7" y="662"/>
                  <a:pt x="367" y="662"/>
                  <a:pt x="367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2"/>
                  <a:pt x="366" y="662"/>
                  <a:pt x="366" y="662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6" y="661"/>
                  <a:pt x="366" y="661"/>
                  <a:pt x="366" y="661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60"/>
                  <a:pt x="365" y="660"/>
                  <a:pt x="365" y="660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5" y="659"/>
                  <a:pt x="365" y="659"/>
                  <a:pt x="365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9"/>
                  <a:pt x="366" y="659"/>
                  <a:pt x="366" y="659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6" y="658"/>
                  <a:pt x="366" y="658"/>
                  <a:pt x="366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8"/>
                  <a:pt x="367" y="658"/>
                  <a:pt x="367" y="658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7" y="657"/>
                  <a:pt x="367" y="657"/>
                  <a:pt x="367" y="657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8" y="658"/>
                  <a:pt x="368" y="658"/>
                  <a:pt x="368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69" y="658"/>
                  <a:pt x="369" y="658"/>
                  <a:pt x="369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0" y="658"/>
                  <a:pt x="370" y="658"/>
                  <a:pt x="370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1" y="658"/>
                  <a:pt x="371" y="658"/>
                  <a:pt x="371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2" y="658"/>
                  <a:pt x="372" y="658"/>
                  <a:pt x="372" y="658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3" y="659"/>
                  <a:pt x="373" y="659"/>
                  <a:pt x="373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74" y="659"/>
                  <a:pt x="374" y="659"/>
                  <a:pt x="374" y="659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0" y="658"/>
                  <a:pt x="390" y="658"/>
                  <a:pt x="390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8" y="658"/>
                  <a:pt x="398" y="658"/>
                  <a:pt x="398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8"/>
                  <a:pt x="399" y="658"/>
                  <a:pt x="399" y="658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399" y="659"/>
                  <a:pt x="399" y="659"/>
                  <a:pt x="399" y="659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0" y="660"/>
                  <a:pt x="400" y="660"/>
                  <a:pt x="400" y="660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1"/>
                  <a:pt x="401" y="661"/>
                  <a:pt x="401" y="661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2"/>
                  <a:pt x="401" y="662"/>
                  <a:pt x="401" y="662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3"/>
                  <a:pt x="401" y="663"/>
                  <a:pt x="401" y="663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4"/>
                  <a:pt x="401" y="664"/>
                  <a:pt x="401" y="664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5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6"/>
                  <a:pt x="400" y="666"/>
                  <a:pt x="400" y="666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400" y="667"/>
                  <a:pt x="400" y="667"/>
                  <a:pt x="400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7"/>
                  <a:pt x="399" y="667"/>
                  <a:pt x="399" y="667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8"/>
                  <a:pt x="398" y="668"/>
                  <a:pt x="398" y="668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8" y="669"/>
                  <a:pt x="398" y="669"/>
                  <a:pt x="398" y="669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6" y="670"/>
                  <a:pt x="396" y="670"/>
                  <a:pt x="396" y="670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5" y="672"/>
                  <a:pt x="395" y="672"/>
                  <a:pt x="395" y="672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3" y="673"/>
                  <a:pt x="393" y="673"/>
                  <a:pt x="393" y="673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2" y="675"/>
                  <a:pt x="392" y="675"/>
                  <a:pt x="392" y="675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1" y="676"/>
                  <a:pt x="391" y="676"/>
                  <a:pt x="391" y="676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90" y="677"/>
                  <a:pt x="390" y="677"/>
                  <a:pt x="390" y="677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8" y="679"/>
                  <a:pt x="388" y="679"/>
                  <a:pt x="388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7" y="679"/>
                  <a:pt x="387" y="679"/>
                  <a:pt x="387" y="679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1" y="688"/>
                  <a:pt x="381" y="688"/>
                  <a:pt x="381" y="688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2" y="690"/>
                  <a:pt x="382" y="690"/>
                  <a:pt x="382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3" y="690"/>
                  <a:pt x="383" y="690"/>
                  <a:pt x="383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5" y="690"/>
                  <a:pt x="385" y="690"/>
                  <a:pt x="385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6" y="690"/>
                  <a:pt x="386" y="690"/>
                  <a:pt x="386" y="690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88" y="689"/>
                  <a:pt x="388" y="689"/>
                  <a:pt x="388" y="689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0" y="688"/>
                  <a:pt x="390" y="688"/>
                  <a:pt x="390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1" y="688"/>
                  <a:pt x="391" y="688"/>
                  <a:pt x="391" y="688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2" y="687"/>
                  <a:pt x="392" y="687"/>
                  <a:pt x="392" y="687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6"/>
                  <a:pt x="394" y="686"/>
                  <a:pt x="394" y="686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4" y="687"/>
                  <a:pt x="394" y="687"/>
                  <a:pt x="394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7"/>
                  <a:pt x="395" y="687"/>
                  <a:pt x="395" y="687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8"/>
                  <a:pt x="395" y="688"/>
                  <a:pt x="395" y="688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89"/>
                  <a:pt x="395" y="689"/>
                  <a:pt x="395" y="689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0"/>
                  <a:pt x="395" y="690"/>
                  <a:pt x="395" y="690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5" y="691"/>
                  <a:pt x="395" y="691"/>
                  <a:pt x="395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4" y="691"/>
                  <a:pt x="394" y="691"/>
                  <a:pt x="394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3" y="691"/>
                  <a:pt x="393" y="691"/>
                  <a:pt x="393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1"/>
                  <a:pt x="392" y="691"/>
                  <a:pt x="392" y="691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92" y="692"/>
                  <a:pt x="392" y="692"/>
                  <a:pt x="392" y="692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6"/>
                  <a:pt x="376" y="696"/>
                  <a:pt x="376" y="696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6" y="697"/>
                  <a:pt x="376" y="697"/>
                  <a:pt x="376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5" y="697"/>
                  <a:pt x="375" y="697"/>
                  <a:pt x="375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3" y="698"/>
                  <a:pt x="373" y="698"/>
                  <a:pt x="373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2" y="698"/>
                  <a:pt x="372" y="698"/>
                  <a:pt x="372" y="698"/>
                </a:cubicBezTo>
                <a:cubicBezTo>
                  <a:pt x="371" y="699"/>
                  <a:pt x="371" y="699"/>
                  <a:pt x="370" y="699"/>
                </a:cubicBezTo>
                <a:cubicBezTo>
                  <a:pt x="370" y="699"/>
                  <a:pt x="370" y="699"/>
                  <a:pt x="370" y="699"/>
                </a:cubicBezTo>
                <a:cubicBezTo>
                  <a:pt x="370" y="699"/>
                  <a:pt x="369" y="699"/>
                  <a:pt x="369" y="699"/>
                </a:cubicBezTo>
                <a:cubicBezTo>
                  <a:pt x="369" y="699"/>
                  <a:pt x="369" y="700"/>
                  <a:pt x="369" y="700"/>
                </a:cubicBezTo>
                <a:cubicBezTo>
                  <a:pt x="369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8" y="700"/>
                  <a:pt x="368" y="700"/>
                  <a:pt x="368" y="700"/>
                </a:cubicBezTo>
                <a:cubicBezTo>
                  <a:pt x="367" y="701"/>
                  <a:pt x="367" y="701"/>
                  <a:pt x="366" y="701"/>
                </a:cubicBezTo>
                <a:cubicBezTo>
                  <a:pt x="366" y="701"/>
                  <a:pt x="366" y="701"/>
                  <a:pt x="366" y="701"/>
                </a:cubicBezTo>
                <a:cubicBezTo>
                  <a:pt x="366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5" y="701"/>
                  <a:pt x="365" y="701"/>
                </a:cubicBezTo>
                <a:cubicBezTo>
                  <a:pt x="365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1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4" y="702"/>
                  <a:pt x="364" y="702"/>
                  <a:pt x="364" y="702"/>
                </a:cubicBezTo>
                <a:cubicBezTo>
                  <a:pt x="364" y="702"/>
                  <a:pt x="363" y="702"/>
                  <a:pt x="363" y="702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3" y="702"/>
                  <a:pt x="362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1" y="702"/>
                  <a:pt x="361" y="702"/>
                  <a:pt x="361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2"/>
                  <a:pt x="360" y="702"/>
                  <a:pt x="360" y="702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60" y="703"/>
                  <a:pt x="360" y="703"/>
                  <a:pt x="360" y="703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9" y="704"/>
                  <a:pt x="359" y="704"/>
                  <a:pt x="359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8" y="704"/>
                  <a:pt x="358" y="704"/>
                  <a:pt x="358" y="704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7" y="705"/>
                  <a:pt x="357" y="705"/>
                  <a:pt x="357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6" y="705"/>
                  <a:pt x="356" y="705"/>
                  <a:pt x="356" y="705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5" y="706"/>
                  <a:pt x="355" y="706"/>
                  <a:pt x="355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3" y="706"/>
                  <a:pt x="353" y="706"/>
                  <a:pt x="353" y="706"/>
                </a:cubicBezTo>
                <a:cubicBezTo>
                  <a:pt x="352" y="706"/>
                  <a:pt x="352" y="706"/>
                  <a:pt x="352" y="706"/>
                </a:cubicBezTo>
                <a:close/>
                <a:moveTo>
                  <a:pt x="218" y="701"/>
                </a:move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7" y="699"/>
                  <a:pt x="217" y="699"/>
                </a:cubicBezTo>
                <a:cubicBezTo>
                  <a:pt x="217" y="699"/>
                  <a:pt x="216" y="698"/>
                  <a:pt x="216" y="697"/>
                </a:cubicBezTo>
                <a:cubicBezTo>
                  <a:pt x="216" y="697"/>
                  <a:pt x="216" y="697"/>
                  <a:pt x="216" y="697"/>
                </a:cubicBezTo>
                <a:cubicBezTo>
                  <a:pt x="216" y="697"/>
                  <a:pt x="216" y="696"/>
                  <a:pt x="215" y="696"/>
                </a:cubicBezTo>
                <a:cubicBezTo>
                  <a:pt x="215" y="696"/>
                  <a:pt x="215" y="696"/>
                  <a:pt x="215" y="696"/>
                </a:cubicBezTo>
                <a:cubicBezTo>
                  <a:pt x="215" y="695"/>
                  <a:pt x="215" y="695"/>
                  <a:pt x="215" y="694"/>
                </a:cubicBezTo>
                <a:cubicBezTo>
                  <a:pt x="215" y="694"/>
                  <a:pt x="215" y="694"/>
                  <a:pt x="215" y="694"/>
                </a:cubicBezTo>
                <a:cubicBezTo>
                  <a:pt x="215" y="694"/>
                  <a:pt x="215" y="693"/>
                  <a:pt x="215" y="692"/>
                </a:cubicBezTo>
                <a:cubicBezTo>
                  <a:pt x="215" y="692"/>
                  <a:pt x="215" y="692"/>
                  <a:pt x="215" y="692"/>
                </a:cubicBezTo>
                <a:cubicBezTo>
                  <a:pt x="215" y="692"/>
                  <a:pt x="215" y="691"/>
                  <a:pt x="215" y="691"/>
                </a:cubicBezTo>
                <a:cubicBezTo>
                  <a:pt x="215" y="691"/>
                  <a:pt x="215" y="691"/>
                  <a:pt x="215" y="691"/>
                </a:cubicBezTo>
                <a:cubicBezTo>
                  <a:pt x="216" y="690"/>
                  <a:pt x="216" y="689"/>
                  <a:pt x="216" y="689"/>
                </a:cubicBezTo>
                <a:cubicBezTo>
                  <a:pt x="216" y="689"/>
                  <a:pt x="216" y="689"/>
                  <a:pt x="216" y="689"/>
                </a:cubicBezTo>
                <a:cubicBezTo>
                  <a:pt x="216" y="688"/>
                  <a:pt x="216" y="688"/>
                  <a:pt x="216" y="687"/>
                </a:cubicBezTo>
                <a:cubicBezTo>
                  <a:pt x="216" y="687"/>
                  <a:pt x="216" y="687"/>
                  <a:pt x="216" y="687"/>
                </a:cubicBezTo>
                <a:cubicBezTo>
                  <a:pt x="216" y="687"/>
                  <a:pt x="217" y="686"/>
                  <a:pt x="217" y="686"/>
                </a:cubicBezTo>
                <a:cubicBezTo>
                  <a:pt x="217" y="686"/>
                  <a:pt x="217" y="686"/>
                  <a:pt x="217" y="686"/>
                </a:cubicBezTo>
                <a:cubicBezTo>
                  <a:pt x="217" y="686"/>
                  <a:pt x="217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8" y="685"/>
                  <a:pt x="218" y="685"/>
                  <a:pt x="218" y="685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19" y="683"/>
                  <a:pt x="219" y="683"/>
                  <a:pt x="219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0" y="683"/>
                  <a:pt x="220" y="683"/>
                  <a:pt x="220" y="683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2"/>
                  <a:pt x="221" y="682"/>
                  <a:pt x="221" y="682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81"/>
                  <a:pt x="221" y="681"/>
                  <a:pt x="221" y="681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1" y="679"/>
                  <a:pt x="221" y="679"/>
                  <a:pt x="221" y="679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6" y="674"/>
                  <a:pt x="226" y="674"/>
                  <a:pt x="226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4"/>
                  <a:pt x="228" y="674"/>
                  <a:pt x="228" y="674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8" y="675"/>
                  <a:pt x="228" y="675"/>
                  <a:pt x="228" y="675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6"/>
                  <a:pt x="229" y="676"/>
                  <a:pt x="229" y="676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7"/>
                  <a:pt x="229" y="677"/>
                  <a:pt x="229" y="677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8"/>
                  <a:pt x="229" y="678"/>
                  <a:pt x="229" y="678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29" y="679"/>
                  <a:pt x="229" y="679"/>
                  <a:pt x="229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30" y="679"/>
                  <a:pt x="230" y="679"/>
                  <a:pt x="230" y="679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9" y="681"/>
                  <a:pt x="229" y="681"/>
                  <a:pt x="229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8" y="681"/>
                  <a:pt x="228" y="681"/>
                  <a:pt x="228" y="681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6" y="682"/>
                  <a:pt x="226" y="682"/>
                  <a:pt x="226" y="682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5" y="683"/>
                  <a:pt x="225" y="683"/>
                  <a:pt x="225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4" y="683"/>
                  <a:pt x="224" y="683"/>
                  <a:pt x="224" y="683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3" y="684"/>
                  <a:pt x="223" y="684"/>
                  <a:pt x="223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1" y="684"/>
                  <a:pt x="221" y="684"/>
                  <a:pt x="221" y="684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20" y="685"/>
                  <a:pt x="220" y="685"/>
                </a:cubicBezTo>
                <a:cubicBezTo>
                  <a:pt x="220" y="685"/>
                  <a:pt x="219" y="685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6"/>
                  <a:pt x="219" y="686"/>
                  <a:pt x="219" y="686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19" y="687"/>
                  <a:pt x="219" y="687"/>
                </a:cubicBezTo>
                <a:cubicBezTo>
                  <a:pt x="219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0" y="687"/>
                  <a:pt x="220" y="687"/>
                  <a:pt x="220" y="687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5"/>
                  <a:pt x="226" y="685"/>
                  <a:pt x="226" y="685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6" y="686"/>
                  <a:pt x="226" y="686"/>
                  <a:pt x="226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6"/>
                  <a:pt x="225" y="686"/>
                  <a:pt x="225" y="686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7"/>
                  <a:pt x="225" y="687"/>
                  <a:pt x="225" y="687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5" y="688"/>
                </a:cubicBezTo>
                <a:cubicBezTo>
                  <a:pt x="225" y="688"/>
                  <a:pt x="225" y="688"/>
                  <a:pt x="224" y="688"/>
                </a:cubicBezTo>
                <a:cubicBezTo>
                  <a:pt x="224" y="688"/>
                  <a:pt x="224" y="688"/>
                  <a:pt x="224" y="688"/>
                </a:cubicBezTo>
                <a:cubicBezTo>
                  <a:pt x="224" y="688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223" y="689"/>
                  <a:pt x="223" y="689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3" y="690"/>
                  <a:pt x="223" y="690"/>
                  <a:pt x="223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2" y="690"/>
                  <a:pt x="222" y="690"/>
                  <a:pt x="222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0"/>
                  <a:pt x="221" y="690"/>
                  <a:pt x="221" y="690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1" y="691"/>
                  <a:pt x="221" y="691"/>
                </a:cubicBezTo>
                <a:cubicBezTo>
                  <a:pt x="221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1"/>
                  <a:pt x="220" y="691"/>
                </a:cubicBezTo>
                <a:cubicBezTo>
                  <a:pt x="220" y="691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2"/>
                </a:cubicBezTo>
                <a:cubicBezTo>
                  <a:pt x="220" y="692"/>
                  <a:pt x="220" y="692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0" y="693"/>
                  <a:pt x="220" y="693"/>
                  <a:pt x="220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1" y="693"/>
                  <a:pt x="221" y="693"/>
                  <a:pt x="221" y="693"/>
                </a:cubicBezTo>
                <a:cubicBezTo>
                  <a:pt x="222" y="693"/>
                  <a:pt x="222" y="692"/>
                  <a:pt x="222" y="692"/>
                </a:cubicBezTo>
                <a:cubicBezTo>
                  <a:pt x="222" y="692"/>
                  <a:pt x="222" y="692"/>
                  <a:pt x="222" y="692"/>
                </a:cubicBezTo>
                <a:cubicBezTo>
                  <a:pt x="222" y="692"/>
                  <a:pt x="222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3" y="692"/>
                  <a:pt x="223" y="692"/>
                </a:cubicBezTo>
                <a:cubicBezTo>
                  <a:pt x="223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2"/>
                </a:cubicBezTo>
                <a:cubicBezTo>
                  <a:pt x="224" y="692"/>
                  <a:pt x="224" y="692"/>
                  <a:pt x="224" y="693"/>
                </a:cubicBezTo>
                <a:cubicBezTo>
                  <a:pt x="224" y="693"/>
                  <a:pt x="224" y="693"/>
                  <a:pt x="224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3"/>
                  <a:pt x="225" y="693"/>
                  <a:pt x="225" y="693"/>
                </a:cubicBezTo>
                <a:cubicBezTo>
                  <a:pt x="225" y="694"/>
                  <a:pt x="225" y="694"/>
                  <a:pt x="224" y="694"/>
                </a:cubicBezTo>
                <a:cubicBezTo>
                  <a:pt x="224" y="694"/>
                  <a:pt x="224" y="694"/>
                  <a:pt x="224" y="694"/>
                </a:cubicBezTo>
                <a:cubicBezTo>
                  <a:pt x="224" y="694"/>
                  <a:pt x="224" y="694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5"/>
                  <a:pt x="224" y="695"/>
                </a:cubicBezTo>
                <a:cubicBezTo>
                  <a:pt x="224" y="695"/>
                  <a:pt x="224" y="696"/>
                  <a:pt x="224" y="696"/>
                </a:cubicBezTo>
                <a:cubicBezTo>
                  <a:pt x="224" y="696"/>
                  <a:pt x="224" y="696"/>
                  <a:pt x="224" y="696"/>
                </a:cubicBezTo>
                <a:cubicBezTo>
                  <a:pt x="224" y="696"/>
                  <a:pt x="224" y="696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7"/>
                  <a:pt x="224" y="697"/>
                </a:cubicBezTo>
                <a:cubicBezTo>
                  <a:pt x="224" y="697"/>
                  <a:pt x="224" y="698"/>
                  <a:pt x="223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3" y="699"/>
                  <a:pt x="223" y="699"/>
                  <a:pt x="223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2" y="699"/>
                  <a:pt x="222" y="699"/>
                  <a:pt x="222" y="699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1" y="700"/>
                  <a:pt x="221" y="700"/>
                  <a:pt x="221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0"/>
                  <a:pt x="220" y="700"/>
                  <a:pt x="220" y="700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20" y="701"/>
                  <a:pt x="220" y="701"/>
                  <a:pt x="220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9" y="701"/>
                  <a:pt x="219" y="701"/>
                  <a:pt x="219" y="701"/>
                </a:cubicBezTo>
                <a:cubicBezTo>
                  <a:pt x="218" y="701"/>
                  <a:pt x="218" y="701"/>
                  <a:pt x="218" y="701"/>
                </a:cubicBezTo>
                <a:close/>
                <a:moveTo>
                  <a:pt x="318" y="698"/>
                </a:moveTo>
                <a:cubicBezTo>
                  <a:pt x="318" y="698"/>
                  <a:pt x="318" y="698"/>
                  <a:pt x="318" y="698"/>
                </a:cubicBezTo>
                <a:cubicBezTo>
                  <a:pt x="318" y="698"/>
                  <a:pt x="318" y="698"/>
                  <a:pt x="318" y="698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8" y="697"/>
                  <a:pt x="318" y="697"/>
                  <a:pt x="318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7"/>
                  <a:pt x="317" y="697"/>
                  <a:pt x="317" y="697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6"/>
                  <a:pt x="317" y="696"/>
                  <a:pt x="317" y="696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7" y="695"/>
                  <a:pt x="317" y="695"/>
                  <a:pt x="317" y="695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8" y="694"/>
                  <a:pt x="318" y="694"/>
                  <a:pt x="318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4"/>
                  <a:pt x="317" y="694"/>
                  <a:pt x="317" y="694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7" y="693"/>
                  <a:pt x="317" y="693"/>
                  <a:pt x="317" y="693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2"/>
                  <a:pt x="316" y="692"/>
                  <a:pt x="316" y="692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6" y="691"/>
                  <a:pt x="316" y="691"/>
                  <a:pt x="316" y="691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90"/>
                  <a:pt x="315" y="690"/>
                  <a:pt x="315" y="690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5" y="689"/>
                  <a:pt x="315" y="689"/>
                  <a:pt x="315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4" y="689"/>
                  <a:pt x="314" y="689"/>
                  <a:pt x="314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3" y="689"/>
                  <a:pt x="313" y="689"/>
                  <a:pt x="313" y="689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2" y="688"/>
                  <a:pt x="312" y="688"/>
                  <a:pt x="312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4" y="688"/>
                  <a:pt x="314" y="688"/>
                  <a:pt x="314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5" y="688"/>
                  <a:pt x="315" y="688"/>
                  <a:pt x="315" y="688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7" y="689"/>
                  <a:pt x="317" y="689"/>
                  <a:pt x="317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19" y="689"/>
                  <a:pt x="319" y="689"/>
                  <a:pt x="319" y="689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0" y="690"/>
                  <a:pt x="320" y="690"/>
                  <a:pt x="320" y="690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2" y="691"/>
                  <a:pt x="322" y="691"/>
                  <a:pt x="322" y="691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3" y="692"/>
                  <a:pt x="323" y="692"/>
                  <a:pt x="323" y="692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3"/>
                  <a:pt x="324" y="693"/>
                  <a:pt x="324" y="693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4" y="695"/>
                  <a:pt x="324" y="695"/>
                  <a:pt x="324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3" y="695"/>
                  <a:pt x="323" y="695"/>
                  <a:pt x="323" y="695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2" y="696"/>
                  <a:pt x="322" y="696"/>
                  <a:pt x="322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1" y="696"/>
                  <a:pt x="321" y="696"/>
                  <a:pt x="321" y="696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20" y="697"/>
                  <a:pt x="320" y="697"/>
                  <a:pt x="320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7"/>
                  <a:pt x="319" y="697"/>
                  <a:pt x="319" y="697"/>
                </a:cubicBezTo>
                <a:cubicBezTo>
                  <a:pt x="319" y="698"/>
                  <a:pt x="319" y="698"/>
                  <a:pt x="319" y="698"/>
                </a:cubicBezTo>
                <a:lnTo>
                  <a:pt x="318" y="698"/>
                </a:lnTo>
                <a:close/>
                <a:moveTo>
                  <a:pt x="203" y="679"/>
                </a:moveTo>
                <a:cubicBezTo>
                  <a:pt x="203" y="679"/>
                  <a:pt x="202" y="679"/>
                  <a:pt x="202" y="678"/>
                </a:cubicBezTo>
                <a:cubicBezTo>
                  <a:pt x="202" y="678"/>
                  <a:pt x="202" y="678"/>
                  <a:pt x="202" y="678"/>
                </a:cubicBezTo>
                <a:cubicBezTo>
                  <a:pt x="202" y="678"/>
                  <a:pt x="202" y="678"/>
                  <a:pt x="202" y="677"/>
                </a:cubicBezTo>
                <a:cubicBezTo>
                  <a:pt x="202" y="677"/>
                  <a:pt x="202" y="677"/>
                  <a:pt x="202" y="677"/>
                </a:cubicBezTo>
                <a:cubicBezTo>
                  <a:pt x="202" y="677"/>
                  <a:pt x="203" y="676"/>
                  <a:pt x="203" y="676"/>
                </a:cubicBezTo>
                <a:cubicBezTo>
                  <a:pt x="203" y="676"/>
                  <a:pt x="203" y="676"/>
                  <a:pt x="203" y="676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4" y="675"/>
                  <a:pt x="204" y="675"/>
                  <a:pt x="204" y="675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5" y="674"/>
                  <a:pt x="205" y="674"/>
                  <a:pt x="205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6" y="674"/>
                  <a:pt x="206" y="674"/>
                  <a:pt x="206" y="674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7" y="673"/>
                  <a:pt x="207" y="673"/>
                  <a:pt x="207" y="673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09" y="672"/>
                  <a:pt x="209" y="672"/>
                  <a:pt x="209" y="672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10" y="671"/>
                  <a:pt x="210" y="671"/>
                  <a:pt x="210" y="671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0" y="665"/>
                  <a:pt x="220" y="665"/>
                  <a:pt x="220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1" y="665"/>
                  <a:pt x="221" y="665"/>
                  <a:pt x="221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2" y="665"/>
                  <a:pt x="222" y="665"/>
                  <a:pt x="222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5"/>
                  <a:pt x="223" y="665"/>
                  <a:pt x="223" y="665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3" y="666"/>
                  <a:pt x="223" y="666"/>
                  <a:pt x="223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4" y="666"/>
                  <a:pt x="224" y="666"/>
                  <a:pt x="224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6"/>
                  <a:pt x="225" y="666"/>
                  <a:pt x="225" y="666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5"/>
                  <a:pt x="225" y="665"/>
                  <a:pt x="225" y="665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4"/>
                  <a:pt x="225" y="664"/>
                  <a:pt x="225" y="664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3"/>
                  <a:pt x="225" y="663"/>
                  <a:pt x="225" y="663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25" y="662"/>
                  <a:pt x="225" y="662"/>
                  <a:pt x="225" y="662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5" y="658"/>
                  <a:pt x="235" y="658"/>
                  <a:pt x="235" y="658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4" y="661"/>
                  <a:pt x="234" y="661"/>
                  <a:pt x="234" y="661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32" y="664"/>
                  <a:pt x="232" y="664"/>
                  <a:pt x="232" y="664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9" y="667"/>
                  <a:pt x="229" y="667"/>
                  <a:pt x="229" y="667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6" y="669"/>
                  <a:pt x="226" y="669"/>
                  <a:pt x="226" y="669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3" y="671"/>
                  <a:pt x="223" y="671"/>
                  <a:pt x="223" y="671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20" y="673"/>
                  <a:pt x="220" y="673"/>
                  <a:pt x="220" y="673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7" y="675"/>
                  <a:pt x="217" y="675"/>
                  <a:pt x="217" y="675"/>
                </a:cubicBezTo>
                <a:cubicBezTo>
                  <a:pt x="216" y="675"/>
                  <a:pt x="215" y="676"/>
                  <a:pt x="214" y="676"/>
                </a:cubicBezTo>
                <a:cubicBezTo>
                  <a:pt x="214" y="676"/>
                  <a:pt x="214" y="676"/>
                  <a:pt x="214" y="676"/>
                </a:cubicBezTo>
                <a:cubicBezTo>
                  <a:pt x="203" y="679"/>
                  <a:pt x="203" y="679"/>
                  <a:pt x="203" y="679"/>
                </a:cubicBezTo>
                <a:close/>
                <a:moveTo>
                  <a:pt x="305" y="665"/>
                </a:moveTo>
                <a:cubicBezTo>
                  <a:pt x="306" y="655"/>
                  <a:pt x="306" y="655"/>
                  <a:pt x="306" y="655"/>
                </a:cubicBezTo>
                <a:cubicBezTo>
                  <a:pt x="306" y="655"/>
                  <a:pt x="306" y="655"/>
                  <a:pt x="306" y="655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7" y="649"/>
                  <a:pt x="317" y="649"/>
                  <a:pt x="317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49"/>
                  <a:pt x="318" y="649"/>
                  <a:pt x="318" y="649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8" y="651"/>
                  <a:pt x="318" y="651"/>
                  <a:pt x="318" y="651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7" y="653"/>
                  <a:pt x="317" y="653"/>
                  <a:pt x="317" y="653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6" y="654"/>
                  <a:pt x="316" y="654"/>
                  <a:pt x="316" y="654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5" y="656"/>
                  <a:pt x="315" y="656"/>
                  <a:pt x="315" y="656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3" y="657"/>
                  <a:pt x="313" y="657"/>
                  <a:pt x="313" y="657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2" y="659"/>
                  <a:pt x="312" y="659"/>
                  <a:pt x="312" y="659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1" y="660"/>
                  <a:pt x="311" y="660"/>
                  <a:pt x="311" y="660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10" y="661"/>
                  <a:pt x="310" y="661"/>
                  <a:pt x="310" y="661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2"/>
                  <a:pt x="309" y="662"/>
                  <a:pt x="309" y="662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9" y="663"/>
                  <a:pt x="309" y="663"/>
                  <a:pt x="309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8" y="663"/>
                  <a:pt x="308" y="663"/>
                  <a:pt x="308" y="663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7" y="664"/>
                  <a:pt x="307" y="664"/>
                  <a:pt x="307" y="664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6" y="665"/>
                  <a:pt x="306" y="665"/>
                  <a:pt x="306" y="665"/>
                </a:cubicBezTo>
                <a:cubicBezTo>
                  <a:pt x="305" y="665"/>
                  <a:pt x="305" y="665"/>
                  <a:pt x="305" y="665"/>
                </a:cubicBezTo>
                <a:close/>
                <a:moveTo>
                  <a:pt x="598" y="662"/>
                </a:move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1"/>
                  <a:pt x="598" y="661"/>
                  <a:pt x="598" y="661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60"/>
                  <a:pt x="598" y="660"/>
                  <a:pt x="598" y="660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9"/>
                  <a:pt x="598" y="659"/>
                  <a:pt x="598" y="659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8"/>
                  <a:pt x="598" y="658"/>
                  <a:pt x="598" y="658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7"/>
                  <a:pt x="598" y="657"/>
                  <a:pt x="598" y="657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8" y="656"/>
                  <a:pt x="598" y="656"/>
                  <a:pt x="598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599" y="656"/>
                  <a:pt x="599" y="656"/>
                  <a:pt x="599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6"/>
                  <a:pt x="600" y="656"/>
                  <a:pt x="600" y="656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7"/>
                  <a:pt x="600" y="657"/>
                  <a:pt x="600" y="657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0" y="658"/>
                  <a:pt x="600" y="658"/>
                  <a:pt x="600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8"/>
                  <a:pt x="601" y="658"/>
                  <a:pt x="601" y="658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1" y="659"/>
                  <a:pt x="601" y="659"/>
                  <a:pt x="601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2" y="659"/>
                  <a:pt x="602" y="659"/>
                  <a:pt x="602" y="659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0"/>
                  <a:pt x="601" y="660"/>
                  <a:pt x="601" y="660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1" y="661"/>
                  <a:pt x="601" y="661"/>
                  <a:pt x="601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600" y="661"/>
                  <a:pt x="600" y="661"/>
                  <a:pt x="600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1"/>
                  <a:pt x="599" y="661"/>
                  <a:pt x="599" y="661"/>
                </a:cubicBezTo>
                <a:cubicBezTo>
                  <a:pt x="599" y="662"/>
                  <a:pt x="599" y="662"/>
                  <a:pt x="599" y="662"/>
                </a:cubicBezTo>
                <a:lnTo>
                  <a:pt x="598" y="662"/>
                </a:lnTo>
                <a:close/>
                <a:moveTo>
                  <a:pt x="615" y="662"/>
                </a:moveTo>
                <a:cubicBezTo>
                  <a:pt x="614" y="662"/>
                  <a:pt x="614" y="662"/>
                  <a:pt x="614" y="662"/>
                </a:cubicBezTo>
                <a:cubicBezTo>
                  <a:pt x="614" y="662"/>
                  <a:pt x="614" y="662"/>
                  <a:pt x="614" y="662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4" y="661"/>
                  <a:pt x="614" y="661"/>
                  <a:pt x="614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1"/>
                  <a:pt x="613" y="661"/>
                  <a:pt x="613" y="661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60"/>
                  <a:pt x="613" y="660"/>
                  <a:pt x="613" y="660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9"/>
                  <a:pt x="613" y="659"/>
                  <a:pt x="613" y="659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8"/>
                  <a:pt x="613" y="658"/>
                  <a:pt x="613" y="658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3" y="657"/>
                  <a:pt x="613" y="657"/>
                  <a:pt x="613" y="657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4" y="656"/>
                  <a:pt x="614" y="656"/>
                  <a:pt x="614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6"/>
                  <a:pt x="613" y="656"/>
                  <a:pt x="613" y="656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5"/>
                  <a:pt x="613" y="655"/>
                  <a:pt x="613" y="655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3" y="654"/>
                  <a:pt x="613" y="654"/>
                  <a:pt x="613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4" y="654"/>
                  <a:pt x="614" y="654"/>
                  <a:pt x="614" y="654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5" y="653"/>
                  <a:pt x="615" y="653"/>
                  <a:pt x="615" y="653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4"/>
                  <a:pt x="617" y="654"/>
                  <a:pt x="617" y="654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5"/>
                  <a:pt x="617" y="655"/>
                  <a:pt x="617" y="655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6"/>
                  <a:pt x="617" y="656"/>
                  <a:pt x="617" y="656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7"/>
                  <a:pt x="617" y="657"/>
                  <a:pt x="617" y="657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8"/>
                  <a:pt x="617" y="658"/>
                  <a:pt x="617" y="658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59"/>
                  <a:pt x="617" y="659"/>
                  <a:pt x="617" y="659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7" y="660"/>
                  <a:pt x="617" y="660"/>
                  <a:pt x="617" y="660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1"/>
                  <a:pt x="616" y="661"/>
                  <a:pt x="616" y="661"/>
                </a:cubicBezTo>
                <a:cubicBezTo>
                  <a:pt x="616" y="662"/>
                  <a:pt x="616" y="662"/>
                  <a:pt x="616" y="662"/>
                </a:cubicBezTo>
                <a:lnTo>
                  <a:pt x="615" y="662"/>
                </a:lnTo>
                <a:close/>
                <a:moveTo>
                  <a:pt x="607" y="656"/>
                </a:moveTo>
                <a:cubicBezTo>
                  <a:pt x="606" y="656"/>
                  <a:pt x="606" y="656"/>
                  <a:pt x="606" y="656"/>
                </a:cubicBezTo>
                <a:cubicBezTo>
                  <a:pt x="606" y="656"/>
                  <a:pt x="606" y="656"/>
                  <a:pt x="606" y="656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5" y="655"/>
                  <a:pt x="605" y="655"/>
                  <a:pt x="605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4" y="655"/>
                  <a:pt x="604" y="655"/>
                  <a:pt x="604" y="655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4"/>
                  <a:pt x="603" y="654"/>
                  <a:pt x="603" y="654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3" y="652"/>
                  <a:pt x="603" y="652"/>
                  <a:pt x="603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2"/>
                  <a:pt x="604" y="652"/>
                  <a:pt x="604" y="652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4" y="651"/>
                  <a:pt x="604" y="651"/>
                  <a:pt x="604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1"/>
                  <a:pt x="605" y="651"/>
                  <a:pt x="605" y="651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5" y="650"/>
                  <a:pt x="605" y="650"/>
                  <a:pt x="605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6" y="650"/>
                  <a:pt x="606" y="650"/>
                  <a:pt x="606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7" y="650"/>
                  <a:pt x="607" y="650"/>
                  <a:pt x="607" y="650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8" y="651"/>
                  <a:pt x="608" y="651"/>
                  <a:pt x="608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1"/>
                  <a:pt x="609" y="651"/>
                  <a:pt x="609" y="651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09" y="652"/>
                  <a:pt x="609" y="652"/>
                  <a:pt x="609" y="652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3"/>
                  <a:pt x="610" y="653"/>
                  <a:pt x="610" y="653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10" y="654"/>
                  <a:pt x="610" y="654"/>
                  <a:pt x="610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4"/>
                  <a:pt x="609" y="654"/>
                  <a:pt x="609" y="654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9" y="655"/>
                  <a:pt x="609" y="655"/>
                  <a:pt x="609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5"/>
                  <a:pt x="608" y="655"/>
                  <a:pt x="608" y="655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8" y="656"/>
                  <a:pt x="608" y="656"/>
                  <a:pt x="608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ubicBezTo>
                  <a:pt x="607" y="656"/>
                  <a:pt x="607" y="656"/>
                  <a:pt x="607" y="656"/>
                </a:cubicBezTo>
                <a:close/>
                <a:moveTo>
                  <a:pt x="307" y="647"/>
                </a:moveTo>
                <a:cubicBezTo>
                  <a:pt x="307" y="647"/>
                  <a:pt x="307" y="647"/>
                  <a:pt x="307" y="647"/>
                </a:cubicBezTo>
                <a:cubicBezTo>
                  <a:pt x="307" y="647"/>
                  <a:pt x="307" y="647"/>
                  <a:pt x="307" y="647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6"/>
                  <a:pt x="307" y="646"/>
                  <a:pt x="307" y="646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5"/>
                  <a:pt x="307" y="645"/>
                  <a:pt x="307" y="645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07" y="644"/>
                  <a:pt x="307" y="644"/>
                  <a:pt x="307" y="644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2"/>
                  <a:pt x="312" y="642"/>
                  <a:pt x="312" y="642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2" y="643"/>
                  <a:pt x="312" y="643"/>
                  <a:pt x="312" y="643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1" y="644"/>
                  <a:pt x="311" y="644"/>
                  <a:pt x="311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4"/>
                  <a:pt x="310" y="644"/>
                  <a:pt x="310" y="644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10" y="645"/>
                  <a:pt x="310" y="645"/>
                  <a:pt x="310" y="645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9" y="646"/>
                  <a:pt x="309" y="646"/>
                  <a:pt x="309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6"/>
                  <a:pt x="308" y="646"/>
                  <a:pt x="308" y="646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8" y="647"/>
                  <a:pt x="308" y="647"/>
                  <a:pt x="308" y="647"/>
                </a:cubicBezTo>
                <a:cubicBezTo>
                  <a:pt x="307" y="647"/>
                  <a:pt x="307" y="647"/>
                  <a:pt x="307" y="647"/>
                </a:cubicBezTo>
                <a:close/>
                <a:moveTo>
                  <a:pt x="601" y="645"/>
                </a:moveTo>
                <a:cubicBezTo>
                  <a:pt x="601" y="645"/>
                  <a:pt x="601" y="645"/>
                  <a:pt x="601" y="645"/>
                </a:cubicBezTo>
                <a:close/>
                <a:moveTo>
                  <a:pt x="217" y="632"/>
                </a:moveTo>
                <a:cubicBezTo>
                  <a:pt x="217" y="632"/>
                  <a:pt x="217" y="632"/>
                  <a:pt x="217" y="632"/>
                </a:cubicBezTo>
                <a:cubicBezTo>
                  <a:pt x="217" y="632"/>
                  <a:pt x="217" y="632"/>
                  <a:pt x="217" y="632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1"/>
                  <a:pt x="217" y="631"/>
                  <a:pt x="217" y="631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7" y="630"/>
                  <a:pt x="217" y="630"/>
                  <a:pt x="217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30"/>
                  <a:pt x="218" y="630"/>
                  <a:pt x="218" y="630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9"/>
                  <a:pt x="218" y="629"/>
                  <a:pt x="218" y="629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8" y="628"/>
                  <a:pt x="218" y="628"/>
                  <a:pt x="218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8"/>
                  <a:pt x="217" y="628"/>
                  <a:pt x="217" y="628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7" y="627"/>
                  <a:pt x="217" y="627"/>
                  <a:pt x="217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7"/>
                  <a:pt x="216" y="627"/>
                  <a:pt x="216" y="627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6"/>
                  <a:pt x="216" y="626"/>
                  <a:pt x="216" y="626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6" y="625"/>
                  <a:pt x="216" y="625"/>
                  <a:pt x="216" y="62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1"/>
                  <a:pt x="210" y="621"/>
                  <a:pt x="210" y="621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20"/>
                  <a:pt x="210" y="620"/>
                  <a:pt x="210" y="620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3" y="619"/>
                  <a:pt x="213" y="619"/>
                  <a:pt x="213" y="619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5" y="620"/>
                  <a:pt x="215" y="620"/>
                  <a:pt x="215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17" y="620"/>
                  <a:pt x="217" y="620"/>
                  <a:pt x="217" y="620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0" y="621"/>
                  <a:pt x="220" y="621"/>
                  <a:pt x="220" y="621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2" y="622"/>
                  <a:pt x="222" y="622"/>
                  <a:pt x="222" y="622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4" y="623"/>
                  <a:pt x="224" y="623"/>
                  <a:pt x="224" y="623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6" y="624"/>
                  <a:pt x="226" y="624"/>
                  <a:pt x="226" y="624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8" y="626"/>
                  <a:pt x="228" y="626"/>
                  <a:pt x="228" y="626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7"/>
                  <a:pt x="229" y="627"/>
                  <a:pt x="229" y="627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29" y="628"/>
                  <a:pt x="229" y="628"/>
                  <a:pt x="229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8"/>
                  <a:pt x="230" y="628"/>
                  <a:pt x="230" y="628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29"/>
                  <a:pt x="230" y="629"/>
                  <a:pt x="230" y="629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30" y="630"/>
                  <a:pt x="230" y="630"/>
                  <a:pt x="230" y="630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9" y="631"/>
                  <a:pt x="229" y="631"/>
                  <a:pt x="229" y="631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7" y="632"/>
                  <a:pt x="227" y="632"/>
                  <a:pt x="227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6" y="632"/>
                  <a:pt x="226" y="632"/>
                  <a:pt x="226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4" y="632"/>
                  <a:pt x="224" y="632"/>
                  <a:pt x="224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2" y="632"/>
                  <a:pt x="222" y="632"/>
                  <a:pt x="222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20" y="632"/>
                  <a:pt x="220" y="632"/>
                  <a:pt x="220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8" y="632"/>
                  <a:pt x="218" y="632"/>
                  <a:pt x="218" y="632"/>
                </a:cubicBezTo>
                <a:cubicBezTo>
                  <a:pt x="217" y="632"/>
                  <a:pt x="217" y="632"/>
                  <a:pt x="217" y="632"/>
                </a:cubicBezTo>
                <a:close/>
                <a:moveTo>
                  <a:pt x="179" y="574"/>
                </a:moveTo>
                <a:cubicBezTo>
                  <a:pt x="174" y="578"/>
                  <a:pt x="174" y="578"/>
                  <a:pt x="174" y="578"/>
                </a:cubicBezTo>
                <a:cubicBezTo>
                  <a:pt x="164" y="563"/>
                  <a:pt x="164" y="563"/>
                  <a:pt x="164" y="563"/>
                </a:cubicBezTo>
                <a:cubicBezTo>
                  <a:pt x="181" y="551"/>
                  <a:pt x="181" y="551"/>
                  <a:pt x="181" y="551"/>
                </a:cubicBezTo>
                <a:cubicBezTo>
                  <a:pt x="190" y="565"/>
                  <a:pt x="190" y="565"/>
                  <a:pt x="190" y="565"/>
                </a:cubicBezTo>
                <a:cubicBezTo>
                  <a:pt x="192" y="567"/>
                  <a:pt x="193" y="569"/>
                  <a:pt x="193" y="571"/>
                </a:cubicBezTo>
                <a:cubicBezTo>
                  <a:pt x="194" y="572"/>
                  <a:pt x="194" y="574"/>
                  <a:pt x="194" y="576"/>
                </a:cubicBezTo>
                <a:cubicBezTo>
                  <a:pt x="194" y="578"/>
                  <a:pt x="193" y="580"/>
                  <a:pt x="192" y="582"/>
                </a:cubicBezTo>
                <a:cubicBezTo>
                  <a:pt x="190" y="585"/>
                  <a:pt x="188" y="586"/>
                  <a:pt x="185" y="588"/>
                </a:cubicBezTo>
                <a:cubicBezTo>
                  <a:pt x="180" y="592"/>
                  <a:pt x="176" y="593"/>
                  <a:pt x="172" y="593"/>
                </a:cubicBezTo>
                <a:cubicBezTo>
                  <a:pt x="168" y="592"/>
                  <a:pt x="164" y="589"/>
                  <a:pt x="161" y="585"/>
                </a:cubicBezTo>
                <a:cubicBezTo>
                  <a:pt x="152" y="571"/>
                  <a:pt x="152" y="571"/>
                  <a:pt x="152" y="571"/>
                </a:cubicBezTo>
                <a:cubicBezTo>
                  <a:pt x="157" y="568"/>
                  <a:pt x="157" y="568"/>
                  <a:pt x="157" y="568"/>
                </a:cubicBezTo>
                <a:cubicBezTo>
                  <a:pt x="166" y="581"/>
                  <a:pt x="166" y="581"/>
                  <a:pt x="166" y="581"/>
                </a:cubicBezTo>
                <a:cubicBezTo>
                  <a:pt x="168" y="584"/>
                  <a:pt x="170" y="585"/>
                  <a:pt x="172" y="585"/>
                </a:cubicBezTo>
                <a:cubicBezTo>
                  <a:pt x="174" y="585"/>
                  <a:pt x="177" y="584"/>
                  <a:pt x="181" y="582"/>
                </a:cubicBezTo>
                <a:cubicBezTo>
                  <a:pt x="184" y="579"/>
                  <a:pt x="186" y="577"/>
                  <a:pt x="186" y="575"/>
                </a:cubicBezTo>
                <a:cubicBezTo>
                  <a:pt x="187" y="573"/>
                  <a:pt x="187" y="571"/>
                  <a:pt x="185" y="568"/>
                </a:cubicBezTo>
                <a:cubicBezTo>
                  <a:pt x="180" y="561"/>
                  <a:pt x="180" y="561"/>
                  <a:pt x="180" y="561"/>
                </a:cubicBezTo>
                <a:cubicBezTo>
                  <a:pt x="173" y="566"/>
                  <a:pt x="173" y="566"/>
                  <a:pt x="173" y="566"/>
                </a:cubicBezTo>
                <a:cubicBezTo>
                  <a:pt x="179" y="574"/>
                  <a:pt x="179" y="574"/>
                  <a:pt x="179" y="574"/>
                </a:cubicBezTo>
                <a:close/>
                <a:moveTo>
                  <a:pt x="143" y="556"/>
                </a:moveTo>
                <a:cubicBezTo>
                  <a:pt x="162" y="546"/>
                  <a:pt x="162" y="546"/>
                  <a:pt x="162" y="546"/>
                </a:cubicBezTo>
                <a:cubicBezTo>
                  <a:pt x="165" y="545"/>
                  <a:pt x="166" y="543"/>
                  <a:pt x="167" y="541"/>
                </a:cubicBezTo>
                <a:cubicBezTo>
                  <a:pt x="168" y="540"/>
                  <a:pt x="167" y="537"/>
                  <a:pt x="166" y="535"/>
                </a:cubicBezTo>
                <a:cubicBezTo>
                  <a:pt x="165" y="532"/>
                  <a:pt x="163" y="531"/>
                  <a:pt x="162" y="530"/>
                </a:cubicBezTo>
                <a:cubicBezTo>
                  <a:pt x="160" y="530"/>
                  <a:pt x="158" y="530"/>
                  <a:pt x="155" y="532"/>
                </a:cubicBezTo>
                <a:cubicBezTo>
                  <a:pt x="136" y="541"/>
                  <a:pt x="136" y="541"/>
                  <a:pt x="136" y="541"/>
                </a:cubicBezTo>
                <a:cubicBezTo>
                  <a:pt x="132" y="535"/>
                  <a:pt x="132" y="535"/>
                  <a:pt x="132" y="535"/>
                </a:cubicBezTo>
                <a:cubicBezTo>
                  <a:pt x="151" y="525"/>
                  <a:pt x="151" y="525"/>
                  <a:pt x="151" y="525"/>
                </a:cubicBezTo>
                <a:cubicBezTo>
                  <a:pt x="154" y="524"/>
                  <a:pt x="155" y="523"/>
                  <a:pt x="157" y="523"/>
                </a:cubicBezTo>
                <a:cubicBezTo>
                  <a:pt x="158" y="522"/>
                  <a:pt x="160" y="522"/>
                  <a:pt x="161" y="522"/>
                </a:cubicBezTo>
                <a:cubicBezTo>
                  <a:pt x="163" y="523"/>
                  <a:pt x="165" y="524"/>
                  <a:pt x="166" y="526"/>
                </a:cubicBezTo>
                <a:cubicBezTo>
                  <a:pt x="168" y="527"/>
                  <a:pt x="170" y="529"/>
                  <a:pt x="171" y="532"/>
                </a:cubicBezTo>
                <a:cubicBezTo>
                  <a:pt x="173" y="535"/>
                  <a:pt x="173" y="538"/>
                  <a:pt x="174" y="540"/>
                </a:cubicBezTo>
                <a:cubicBezTo>
                  <a:pt x="174" y="542"/>
                  <a:pt x="174" y="544"/>
                  <a:pt x="173" y="546"/>
                </a:cubicBezTo>
                <a:cubicBezTo>
                  <a:pt x="172" y="547"/>
                  <a:pt x="172" y="548"/>
                  <a:pt x="170" y="549"/>
                </a:cubicBezTo>
                <a:cubicBezTo>
                  <a:pt x="169" y="550"/>
                  <a:pt x="168" y="551"/>
                  <a:pt x="165" y="553"/>
                </a:cubicBezTo>
                <a:cubicBezTo>
                  <a:pt x="146" y="562"/>
                  <a:pt x="146" y="562"/>
                  <a:pt x="146" y="562"/>
                </a:cubicBezTo>
                <a:cubicBezTo>
                  <a:pt x="143" y="556"/>
                  <a:pt x="143" y="556"/>
                  <a:pt x="143" y="556"/>
                </a:cubicBezTo>
                <a:close/>
                <a:moveTo>
                  <a:pt x="130" y="509"/>
                </a:moveTo>
                <a:cubicBezTo>
                  <a:pt x="141" y="499"/>
                  <a:pt x="141" y="499"/>
                  <a:pt x="141" y="499"/>
                </a:cubicBezTo>
                <a:cubicBezTo>
                  <a:pt x="145" y="509"/>
                  <a:pt x="145" y="509"/>
                  <a:pt x="145" y="509"/>
                </a:cubicBezTo>
                <a:cubicBezTo>
                  <a:pt x="130" y="509"/>
                  <a:pt x="130" y="509"/>
                  <a:pt x="130" y="509"/>
                </a:cubicBezTo>
                <a:close/>
                <a:moveTo>
                  <a:pt x="125" y="514"/>
                </a:moveTo>
                <a:cubicBezTo>
                  <a:pt x="122" y="507"/>
                  <a:pt x="122" y="507"/>
                  <a:pt x="122" y="507"/>
                </a:cubicBezTo>
                <a:cubicBezTo>
                  <a:pt x="151" y="481"/>
                  <a:pt x="151" y="481"/>
                  <a:pt x="151" y="481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47" y="495"/>
                  <a:pt x="147" y="495"/>
                  <a:pt x="147" y="495"/>
                </a:cubicBezTo>
                <a:cubicBezTo>
                  <a:pt x="152" y="509"/>
                  <a:pt x="152" y="509"/>
                  <a:pt x="152" y="509"/>
                </a:cubicBezTo>
                <a:cubicBezTo>
                  <a:pt x="160" y="510"/>
                  <a:pt x="160" y="510"/>
                  <a:pt x="160" y="510"/>
                </a:cubicBezTo>
                <a:cubicBezTo>
                  <a:pt x="163" y="517"/>
                  <a:pt x="163" y="517"/>
                  <a:pt x="163" y="517"/>
                </a:cubicBezTo>
                <a:cubicBezTo>
                  <a:pt x="125" y="514"/>
                  <a:pt x="125" y="514"/>
                  <a:pt x="125" y="514"/>
                </a:cubicBezTo>
                <a:close/>
                <a:moveTo>
                  <a:pt x="115" y="485"/>
                </a:moveTo>
                <a:cubicBezTo>
                  <a:pt x="113" y="475"/>
                  <a:pt x="113" y="475"/>
                  <a:pt x="113" y="475"/>
                </a:cubicBezTo>
                <a:cubicBezTo>
                  <a:pt x="135" y="456"/>
                  <a:pt x="135" y="456"/>
                  <a:pt x="135" y="456"/>
                </a:cubicBezTo>
                <a:cubicBezTo>
                  <a:pt x="111" y="461"/>
                  <a:pt x="111" y="461"/>
                  <a:pt x="111" y="461"/>
                </a:cubicBezTo>
                <a:cubicBezTo>
                  <a:pt x="109" y="454"/>
                  <a:pt x="109" y="454"/>
                  <a:pt x="109" y="454"/>
                </a:cubicBezTo>
                <a:cubicBezTo>
                  <a:pt x="144" y="447"/>
                  <a:pt x="144" y="447"/>
                  <a:pt x="144" y="447"/>
                </a:cubicBezTo>
                <a:cubicBezTo>
                  <a:pt x="145" y="456"/>
                  <a:pt x="145" y="456"/>
                  <a:pt x="145" y="456"/>
                </a:cubicBezTo>
                <a:cubicBezTo>
                  <a:pt x="122" y="476"/>
                  <a:pt x="122" y="476"/>
                  <a:pt x="122" y="476"/>
                </a:cubicBezTo>
                <a:cubicBezTo>
                  <a:pt x="148" y="471"/>
                  <a:pt x="148" y="471"/>
                  <a:pt x="148" y="471"/>
                </a:cubicBezTo>
                <a:cubicBezTo>
                  <a:pt x="149" y="478"/>
                  <a:pt x="149" y="478"/>
                  <a:pt x="149" y="478"/>
                </a:cubicBezTo>
                <a:cubicBezTo>
                  <a:pt x="115" y="485"/>
                  <a:pt x="115" y="485"/>
                  <a:pt x="115" y="485"/>
                </a:cubicBezTo>
                <a:close/>
                <a:moveTo>
                  <a:pt x="128" y="427"/>
                </a:moveTo>
                <a:cubicBezTo>
                  <a:pt x="121" y="427"/>
                  <a:pt x="121" y="427"/>
                  <a:pt x="121" y="427"/>
                </a:cubicBezTo>
                <a:cubicBezTo>
                  <a:pt x="121" y="410"/>
                  <a:pt x="121" y="410"/>
                  <a:pt x="121" y="410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42" y="428"/>
                  <a:pt x="142" y="431"/>
                  <a:pt x="142" y="432"/>
                </a:cubicBezTo>
                <a:cubicBezTo>
                  <a:pt x="141" y="434"/>
                  <a:pt x="140" y="435"/>
                  <a:pt x="139" y="437"/>
                </a:cubicBezTo>
                <a:cubicBezTo>
                  <a:pt x="138" y="439"/>
                  <a:pt x="136" y="440"/>
                  <a:pt x="134" y="441"/>
                </a:cubicBezTo>
                <a:cubicBezTo>
                  <a:pt x="132" y="442"/>
                  <a:pt x="129" y="442"/>
                  <a:pt x="126" y="443"/>
                </a:cubicBezTo>
                <a:cubicBezTo>
                  <a:pt x="119" y="443"/>
                  <a:pt x="115" y="441"/>
                  <a:pt x="112" y="439"/>
                </a:cubicBezTo>
                <a:cubicBezTo>
                  <a:pt x="109" y="436"/>
                  <a:pt x="107" y="432"/>
                  <a:pt x="107" y="426"/>
                </a:cubicBezTo>
                <a:cubicBezTo>
                  <a:pt x="107" y="410"/>
                  <a:pt x="107" y="410"/>
                  <a:pt x="107" y="410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3" y="426"/>
                  <a:pt x="113" y="426"/>
                  <a:pt x="113" y="426"/>
                </a:cubicBezTo>
                <a:cubicBezTo>
                  <a:pt x="113" y="429"/>
                  <a:pt x="114" y="431"/>
                  <a:pt x="116" y="432"/>
                </a:cubicBezTo>
                <a:cubicBezTo>
                  <a:pt x="118" y="434"/>
                  <a:pt x="121" y="434"/>
                  <a:pt x="125" y="434"/>
                </a:cubicBezTo>
                <a:cubicBezTo>
                  <a:pt x="129" y="434"/>
                  <a:pt x="132" y="433"/>
                  <a:pt x="133" y="432"/>
                </a:cubicBezTo>
                <a:cubicBezTo>
                  <a:pt x="135" y="431"/>
                  <a:pt x="136" y="428"/>
                  <a:pt x="136" y="425"/>
                </a:cubicBezTo>
                <a:cubicBezTo>
                  <a:pt x="136" y="417"/>
                  <a:pt x="136" y="417"/>
                  <a:pt x="136" y="417"/>
                </a:cubicBezTo>
                <a:cubicBezTo>
                  <a:pt x="127" y="417"/>
                  <a:pt x="127" y="417"/>
                  <a:pt x="127" y="417"/>
                </a:cubicBezTo>
                <a:cubicBezTo>
                  <a:pt x="128" y="427"/>
                  <a:pt x="128" y="427"/>
                  <a:pt x="128" y="427"/>
                </a:cubicBezTo>
                <a:close/>
                <a:moveTo>
                  <a:pt x="115" y="385"/>
                </a:moveTo>
                <a:cubicBezTo>
                  <a:pt x="115" y="385"/>
                  <a:pt x="115" y="385"/>
                  <a:pt x="115" y="385"/>
                </a:cubicBezTo>
                <a:cubicBezTo>
                  <a:pt x="115" y="382"/>
                  <a:pt x="116" y="379"/>
                  <a:pt x="117" y="378"/>
                </a:cubicBezTo>
                <a:cubicBezTo>
                  <a:pt x="119" y="377"/>
                  <a:pt x="122" y="377"/>
                  <a:pt x="127" y="377"/>
                </a:cubicBezTo>
                <a:cubicBezTo>
                  <a:pt x="131" y="377"/>
                  <a:pt x="134" y="378"/>
                  <a:pt x="135" y="379"/>
                </a:cubicBezTo>
                <a:cubicBezTo>
                  <a:pt x="137" y="381"/>
                  <a:pt x="138" y="383"/>
                  <a:pt x="137" y="386"/>
                </a:cubicBezTo>
                <a:cubicBezTo>
                  <a:pt x="137" y="395"/>
                  <a:pt x="137" y="395"/>
                  <a:pt x="137" y="395"/>
                </a:cubicBezTo>
                <a:cubicBezTo>
                  <a:pt x="114" y="394"/>
                  <a:pt x="114" y="394"/>
                  <a:pt x="114" y="394"/>
                </a:cubicBezTo>
                <a:cubicBezTo>
                  <a:pt x="115" y="385"/>
                  <a:pt x="115" y="385"/>
                  <a:pt x="115" y="385"/>
                </a:cubicBezTo>
                <a:close/>
                <a:moveTo>
                  <a:pt x="107" y="401"/>
                </a:moveTo>
                <a:cubicBezTo>
                  <a:pt x="108" y="384"/>
                  <a:pt x="108" y="384"/>
                  <a:pt x="108" y="384"/>
                </a:cubicBezTo>
                <a:cubicBezTo>
                  <a:pt x="109" y="378"/>
                  <a:pt x="111" y="374"/>
                  <a:pt x="114" y="372"/>
                </a:cubicBezTo>
                <a:cubicBezTo>
                  <a:pt x="117" y="369"/>
                  <a:pt x="122" y="368"/>
                  <a:pt x="128" y="369"/>
                </a:cubicBezTo>
                <a:cubicBezTo>
                  <a:pt x="131" y="369"/>
                  <a:pt x="134" y="370"/>
                  <a:pt x="136" y="371"/>
                </a:cubicBezTo>
                <a:cubicBezTo>
                  <a:pt x="138" y="372"/>
                  <a:pt x="140" y="373"/>
                  <a:pt x="141" y="375"/>
                </a:cubicBezTo>
                <a:cubicBezTo>
                  <a:pt x="142" y="377"/>
                  <a:pt x="143" y="378"/>
                  <a:pt x="143" y="380"/>
                </a:cubicBezTo>
                <a:cubicBezTo>
                  <a:pt x="144" y="381"/>
                  <a:pt x="144" y="384"/>
                  <a:pt x="144" y="387"/>
                </a:cubicBezTo>
                <a:cubicBezTo>
                  <a:pt x="142" y="403"/>
                  <a:pt x="142" y="403"/>
                  <a:pt x="142" y="403"/>
                </a:cubicBezTo>
                <a:cubicBezTo>
                  <a:pt x="107" y="401"/>
                  <a:pt x="107" y="401"/>
                  <a:pt x="107" y="401"/>
                </a:cubicBezTo>
                <a:close/>
                <a:moveTo>
                  <a:pt x="128" y="362"/>
                </a:moveTo>
                <a:cubicBezTo>
                  <a:pt x="123" y="361"/>
                  <a:pt x="118" y="359"/>
                  <a:pt x="116" y="355"/>
                </a:cubicBezTo>
                <a:cubicBezTo>
                  <a:pt x="114" y="351"/>
                  <a:pt x="114" y="347"/>
                  <a:pt x="115" y="341"/>
                </a:cubicBezTo>
                <a:cubicBezTo>
                  <a:pt x="116" y="335"/>
                  <a:pt x="119" y="331"/>
                  <a:pt x="122" y="329"/>
                </a:cubicBezTo>
                <a:cubicBezTo>
                  <a:pt x="126" y="327"/>
                  <a:pt x="131" y="326"/>
                  <a:pt x="137" y="328"/>
                </a:cubicBezTo>
                <a:cubicBezTo>
                  <a:pt x="143" y="329"/>
                  <a:pt x="147" y="332"/>
                  <a:pt x="149" y="335"/>
                </a:cubicBezTo>
                <a:cubicBezTo>
                  <a:pt x="152" y="339"/>
                  <a:pt x="152" y="343"/>
                  <a:pt x="151" y="349"/>
                </a:cubicBezTo>
                <a:cubicBezTo>
                  <a:pt x="149" y="355"/>
                  <a:pt x="147" y="359"/>
                  <a:pt x="143" y="361"/>
                </a:cubicBezTo>
                <a:cubicBezTo>
                  <a:pt x="140" y="364"/>
                  <a:pt x="135" y="364"/>
                  <a:pt x="128" y="362"/>
                </a:cubicBezTo>
                <a:close/>
                <a:moveTo>
                  <a:pt x="121" y="342"/>
                </a:moveTo>
                <a:cubicBezTo>
                  <a:pt x="122" y="339"/>
                  <a:pt x="123" y="337"/>
                  <a:pt x="125" y="336"/>
                </a:cubicBezTo>
                <a:cubicBezTo>
                  <a:pt x="128" y="335"/>
                  <a:pt x="131" y="335"/>
                  <a:pt x="135" y="336"/>
                </a:cubicBezTo>
                <a:cubicBezTo>
                  <a:pt x="139" y="337"/>
                  <a:pt x="142" y="338"/>
                  <a:pt x="143" y="340"/>
                </a:cubicBezTo>
                <a:cubicBezTo>
                  <a:pt x="145" y="342"/>
                  <a:pt x="145" y="345"/>
                  <a:pt x="145" y="348"/>
                </a:cubicBezTo>
                <a:cubicBezTo>
                  <a:pt x="144" y="351"/>
                  <a:pt x="142" y="353"/>
                  <a:pt x="140" y="354"/>
                </a:cubicBezTo>
                <a:cubicBezTo>
                  <a:pt x="138" y="355"/>
                  <a:pt x="135" y="355"/>
                  <a:pt x="130" y="354"/>
                </a:cubicBezTo>
                <a:cubicBezTo>
                  <a:pt x="126" y="353"/>
                  <a:pt x="124" y="352"/>
                  <a:pt x="122" y="350"/>
                </a:cubicBezTo>
                <a:cubicBezTo>
                  <a:pt x="121" y="348"/>
                  <a:pt x="120" y="345"/>
                  <a:pt x="121" y="342"/>
                </a:cubicBezTo>
                <a:close/>
                <a:moveTo>
                  <a:pt x="124" y="314"/>
                </a:moveTo>
                <a:cubicBezTo>
                  <a:pt x="127" y="305"/>
                  <a:pt x="127" y="305"/>
                  <a:pt x="127" y="305"/>
                </a:cubicBezTo>
                <a:cubicBezTo>
                  <a:pt x="156" y="301"/>
                  <a:pt x="156" y="301"/>
                  <a:pt x="156" y="301"/>
                </a:cubicBezTo>
                <a:cubicBezTo>
                  <a:pt x="133" y="292"/>
                  <a:pt x="133" y="292"/>
                  <a:pt x="133" y="292"/>
                </a:cubicBezTo>
                <a:cubicBezTo>
                  <a:pt x="135" y="284"/>
                  <a:pt x="135" y="284"/>
                  <a:pt x="135" y="284"/>
                </a:cubicBezTo>
                <a:cubicBezTo>
                  <a:pt x="168" y="298"/>
                  <a:pt x="168" y="298"/>
                  <a:pt x="168" y="298"/>
                </a:cubicBezTo>
                <a:cubicBezTo>
                  <a:pt x="165" y="306"/>
                  <a:pt x="165" y="306"/>
                  <a:pt x="165" y="306"/>
                </a:cubicBezTo>
                <a:cubicBezTo>
                  <a:pt x="135" y="310"/>
                  <a:pt x="135" y="310"/>
                  <a:pt x="135" y="310"/>
                </a:cubicBezTo>
                <a:cubicBezTo>
                  <a:pt x="159" y="320"/>
                  <a:pt x="159" y="320"/>
                  <a:pt x="159" y="320"/>
                </a:cubicBezTo>
                <a:cubicBezTo>
                  <a:pt x="156" y="327"/>
                  <a:pt x="156" y="327"/>
                  <a:pt x="156" y="327"/>
                </a:cubicBezTo>
                <a:cubicBezTo>
                  <a:pt x="124" y="314"/>
                  <a:pt x="124" y="314"/>
                  <a:pt x="124" y="314"/>
                </a:cubicBezTo>
                <a:close/>
                <a:moveTo>
                  <a:pt x="166" y="273"/>
                </a:moveTo>
                <a:cubicBezTo>
                  <a:pt x="160" y="269"/>
                  <a:pt x="160" y="269"/>
                  <a:pt x="160" y="269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87" y="265"/>
                  <a:pt x="187" y="265"/>
                  <a:pt x="187" y="265"/>
                </a:cubicBezTo>
                <a:cubicBezTo>
                  <a:pt x="179" y="279"/>
                  <a:pt x="179" y="279"/>
                  <a:pt x="179" y="279"/>
                </a:cubicBezTo>
                <a:cubicBezTo>
                  <a:pt x="178" y="281"/>
                  <a:pt x="176" y="283"/>
                  <a:pt x="175" y="284"/>
                </a:cubicBezTo>
                <a:cubicBezTo>
                  <a:pt x="174" y="286"/>
                  <a:pt x="172" y="286"/>
                  <a:pt x="171" y="287"/>
                </a:cubicBezTo>
                <a:cubicBezTo>
                  <a:pt x="168" y="288"/>
                  <a:pt x="166" y="288"/>
                  <a:pt x="164" y="288"/>
                </a:cubicBezTo>
                <a:cubicBezTo>
                  <a:pt x="161" y="287"/>
                  <a:pt x="159" y="286"/>
                  <a:pt x="156" y="284"/>
                </a:cubicBezTo>
                <a:cubicBezTo>
                  <a:pt x="151" y="281"/>
                  <a:pt x="147" y="278"/>
                  <a:pt x="146" y="274"/>
                </a:cubicBezTo>
                <a:cubicBezTo>
                  <a:pt x="145" y="270"/>
                  <a:pt x="146" y="265"/>
                  <a:pt x="149" y="260"/>
                </a:cubicBezTo>
                <a:cubicBezTo>
                  <a:pt x="157" y="247"/>
                  <a:pt x="157" y="247"/>
                  <a:pt x="157" y="247"/>
                </a:cubicBezTo>
                <a:cubicBezTo>
                  <a:pt x="162" y="250"/>
                  <a:pt x="162" y="250"/>
                  <a:pt x="162" y="250"/>
                </a:cubicBezTo>
                <a:cubicBezTo>
                  <a:pt x="154" y="264"/>
                  <a:pt x="154" y="264"/>
                  <a:pt x="154" y="264"/>
                </a:cubicBezTo>
                <a:cubicBezTo>
                  <a:pt x="153" y="266"/>
                  <a:pt x="152" y="268"/>
                  <a:pt x="153" y="271"/>
                </a:cubicBezTo>
                <a:cubicBezTo>
                  <a:pt x="154" y="273"/>
                  <a:pt x="156" y="275"/>
                  <a:pt x="160" y="277"/>
                </a:cubicBezTo>
                <a:cubicBezTo>
                  <a:pt x="163" y="279"/>
                  <a:pt x="166" y="280"/>
                  <a:pt x="168" y="280"/>
                </a:cubicBezTo>
                <a:cubicBezTo>
                  <a:pt x="170" y="279"/>
                  <a:pt x="172" y="278"/>
                  <a:pt x="174" y="276"/>
                </a:cubicBezTo>
                <a:cubicBezTo>
                  <a:pt x="178" y="268"/>
                  <a:pt x="178" y="268"/>
                  <a:pt x="178" y="268"/>
                </a:cubicBezTo>
                <a:cubicBezTo>
                  <a:pt x="171" y="264"/>
                  <a:pt x="171" y="264"/>
                  <a:pt x="171" y="264"/>
                </a:cubicBezTo>
                <a:cubicBezTo>
                  <a:pt x="166" y="273"/>
                  <a:pt x="166" y="273"/>
                  <a:pt x="166" y="273"/>
                </a:cubicBezTo>
                <a:close/>
                <a:moveTo>
                  <a:pt x="197" y="199"/>
                </a:moveTo>
                <a:cubicBezTo>
                  <a:pt x="211" y="215"/>
                  <a:pt x="211" y="215"/>
                  <a:pt x="211" y="215"/>
                </a:cubicBezTo>
                <a:cubicBezTo>
                  <a:pt x="213" y="217"/>
                  <a:pt x="215" y="218"/>
                  <a:pt x="217" y="219"/>
                </a:cubicBezTo>
                <a:cubicBezTo>
                  <a:pt x="219" y="219"/>
                  <a:pt x="221" y="218"/>
                  <a:pt x="223" y="216"/>
                </a:cubicBezTo>
                <a:cubicBezTo>
                  <a:pt x="225" y="214"/>
                  <a:pt x="226" y="212"/>
                  <a:pt x="226" y="210"/>
                </a:cubicBezTo>
                <a:cubicBezTo>
                  <a:pt x="226" y="208"/>
                  <a:pt x="225" y="206"/>
                  <a:pt x="223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14" y="183"/>
                  <a:pt x="214" y="183"/>
                  <a:pt x="214" y="183"/>
                </a:cubicBezTo>
                <a:cubicBezTo>
                  <a:pt x="228" y="199"/>
                  <a:pt x="228" y="199"/>
                  <a:pt x="228" y="199"/>
                </a:cubicBezTo>
                <a:cubicBezTo>
                  <a:pt x="230" y="201"/>
                  <a:pt x="231" y="202"/>
                  <a:pt x="232" y="203"/>
                </a:cubicBezTo>
                <a:cubicBezTo>
                  <a:pt x="233" y="205"/>
                  <a:pt x="233" y="206"/>
                  <a:pt x="233" y="207"/>
                </a:cubicBezTo>
                <a:cubicBezTo>
                  <a:pt x="233" y="209"/>
                  <a:pt x="233" y="212"/>
                  <a:pt x="232" y="214"/>
                </a:cubicBezTo>
                <a:cubicBezTo>
                  <a:pt x="231" y="216"/>
                  <a:pt x="229" y="218"/>
                  <a:pt x="227" y="220"/>
                </a:cubicBezTo>
                <a:cubicBezTo>
                  <a:pt x="224" y="222"/>
                  <a:pt x="222" y="224"/>
                  <a:pt x="220" y="225"/>
                </a:cubicBezTo>
                <a:cubicBezTo>
                  <a:pt x="218" y="226"/>
                  <a:pt x="216" y="226"/>
                  <a:pt x="214" y="226"/>
                </a:cubicBezTo>
                <a:cubicBezTo>
                  <a:pt x="213" y="225"/>
                  <a:pt x="212" y="225"/>
                  <a:pt x="210" y="224"/>
                </a:cubicBezTo>
                <a:cubicBezTo>
                  <a:pt x="209" y="223"/>
                  <a:pt x="208" y="222"/>
                  <a:pt x="206" y="220"/>
                </a:cubicBezTo>
                <a:cubicBezTo>
                  <a:pt x="191" y="204"/>
                  <a:pt x="191" y="204"/>
                  <a:pt x="191" y="204"/>
                </a:cubicBezTo>
                <a:cubicBezTo>
                  <a:pt x="197" y="199"/>
                  <a:pt x="197" y="199"/>
                  <a:pt x="197" y="199"/>
                </a:cubicBezTo>
                <a:close/>
                <a:moveTo>
                  <a:pt x="222" y="175"/>
                </a:moveTo>
                <a:cubicBezTo>
                  <a:pt x="230" y="170"/>
                  <a:pt x="230" y="170"/>
                  <a:pt x="230" y="170"/>
                </a:cubicBezTo>
                <a:cubicBezTo>
                  <a:pt x="256" y="183"/>
                  <a:pt x="256" y="183"/>
                  <a:pt x="256" y="183"/>
                </a:cubicBezTo>
                <a:cubicBezTo>
                  <a:pt x="242" y="162"/>
                  <a:pt x="242" y="162"/>
                  <a:pt x="242" y="16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68" y="187"/>
                  <a:pt x="268" y="187"/>
                  <a:pt x="268" y="187"/>
                </a:cubicBezTo>
                <a:cubicBezTo>
                  <a:pt x="261" y="192"/>
                  <a:pt x="261" y="192"/>
                  <a:pt x="261" y="192"/>
                </a:cubicBezTo>
                <a:cubicBezTo>
                  <a:pt x="233" y="178"/>
                  <a:pt x="233" y="178"/>
                  <a:pt x="233" y="178"/>
                </a:cubicBezTo>
                <a:cubicBezTo>
                  <a:pt x="249" y="200"/>
                  <a:pt x="249" y="200"/>
                  <a:pt x="249" y="200"/>
                </a:cubicBezTo>
                <a:cubicBezTo>
                  <a:pt x="243" y="205"/>
                  <a:pt x="243" y="205"/>
                  <a:pt x="243" y="205"/>
                </a:cubicBezTo>
                <a:cubicBezTo>
                  <a:pt x="222" y="175"/>
                  <a:pt x="222" y="175"/>
                  <a:pt x="222" y="175"/>
                </a:cubicBezTo>
                <a:close/>
                <a:moveTo>
                  <a:pt x="282" y="180"/>
                </a:moveTo>
                <a:cubicBezTo>
                  <a:pt x="275" y="184"/>
                  <a:pt x="275" y="184"/>
                  <a:pt x="275" y="184"/>
                </a:cubicBezTo>
                <a:cubicBezTo>
                  <a:pt x="257" y="153"/>
                  <a:pt x="257" y="153"/>
                  <a:pt x="257" y="153"/>
                </a:cubicBezTo>
                <a:cubicBezTo>
                  <a:pt x="264" y="149"/>
                  <a:pt x="264" y="149"/>
                  <a:pt x="264" y="149"/>
                </a:cubicBezTo>
                <a:cubicBezTo>
                  <a:pt x="282" y="180"/>
                  <a:pt x="282" y="180"/>
                  <a:pt x="282" y="180"/>
                </a:cubicBezTo>
                <a:close/>
                <a:moveTo>
                  <a:pt x="297" y="172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76" y="142"/>
                  <a:pt x="276" y="142"/>
                  <a:pt x="276" y="142"/>
                </a:cubicBezTo>
                <a:cubicBezTo>
                  <a:pt x="297" y="162"/>
                  <a:pt x="297" y="162"/>
                  <a:pt x="297" y="162"/>
                </a:cubicBezTo>
                <a:cubicBezTo>
                  <a:pt x="295" y="133"/>
                  <a:pt x="295" y="133"/>
                  <a:pt x="295" y="133"/>
                </a:cubicBezTo>
                <a:cubicBezTo>
                  <a:pt x="302" y="130"/>
                  <a:pt x="302" y="130"/>
                  <a:pt x="302" y="130"/>
                </a:cubicBezTo>
                <a:cubicBezTo>
                  <a:pt x="304" y="169"/>
                  <a:pt x="304" y="169"/>
                  <a:pt x="304" y="169"/>
                </a:cubicBezTo>
                <a:cubicBezTo>
                  <a:pt x="297" y="172"/>
                  <a:pt x="297" y="172"/>
                  <a:pt x="297" y="172"/>
                </a:cubicBezTo>
                <a:close/>
                <a:moveTo>
                  <a:pt x="325" y="130"/>
                </a:moveTo>
                <a:cubicBezTo>
                  <a:pt x="323" y="131"/>
                  <a:pt x="321" y="132"/>
                  <a:pt x="320" y="134"/>
                </a:cubicBezTo>
                <a:cubicBezTo>
                  <a:pt x="319" y="136"/>
                  <a:pt x="319" y="138"/>
                  <a:pt x="320" y="141"/>
                </a:cubicBezTo>
                <a:cubicBezTo>
                  <a:pt x="339" y="135"/>
                  <a:pt x="339" y="135"/>
                  <a:pt x="339" y="135"/>
                </a:cubicBezTo>
                <a:cubicBezTo>
                  <a:pt x="341" y="141"/>
                  <a:pt x="341" y="141"/>
                  <a:pt x="341" y="141"/>
                </a:cubicBezTo>
                <a:cubicBezTo>
                  <a:pt x="321" y="147"/>
                  <a:pt x="321" y="147"/>
                  <a:pt x="321" y="147"/>
                </a:cubicBezTo>
                <a:cubicBezTo>
                  <a:pt x="322" y="150"/>
                  <a:pt x="323" y="152"/>
                  <a:pt x="325" y="153"/>
                </a:cubicBezTo>
                <a:cubicBezTo>
                  <a:pt x="327" y="154"/>
                  <a:pt x="329" y="154"/>
                  <a:pt x="332" y="153"/>
                </a:cubicBezTo>
                <a:cubicBezTo>
                  <a:pt x="344" y="149"/>
                  <a:pt x="344" y="149"/>
                  <a:pt x="344" y="149"/>
                </a:cubicBezTo>
                <a:cubicBezTo>
                  <a:pt x="345" y="155"/>
                  <a:pt x="345" y="155"/>
                  <a:pt x="345" y="155"/>
                </a:cubicBezTo>
                <a:cubicBezTo>
                  <a:pt x="333" y="159"/>
                  <a:pt x="333" y="159"/>
                  <a:pt x="333" y="159"/>
                </a:cubicBezTo>
                <a:cubicBezTo>
                  <a:pt x="331" y="160"/>
                  <a:pt x="328" y="160"/>
                  <a:pt x="327" y="160"/>
                </a:cubicBezTo>
                <a:cubicBezTo>
                  <a:pt x="325" y="160"/>
                  <a:pt x="323" y="160"/>
                  <a:pt x="322" y="159"/>
                </a:cubicBezTo>
                <a:cubicBezTo>
                  <a:pt x="320" y="158"/>
                  <a:pt x="318" y="157"/>
                  <a:pt x="316" y="155"/>
                </a:cubicBezTo>
                <a:cubicBezTo>
                  <a:pt x="315" y="153"/>
                  <a:pt x="314" y="150"/>
                  <a:pt x="313" y="147"/>
                </a:cubicBezTo>
                <a:cubicBezTo>
                  <a:pt x="311" y="141"/>
                  <a:pt x="311" y="136"/>
                  <a:pt x="313" y="132"/>
                </a:cubicBezTo>
                <a:cubicBezTo>
                  <a:pt x="315" y="129"/>
                  <a:pt x="318" y="126"/>
                  <a:pt x="324" y="124"/>
                </a:cubicBezTo>
                <a:cubicBezTo>
                  <a:pt x="335" y="121"/>
                  <a:pt x="335" y="121"/>
                  <a:pt x="335" y="121"/>
                </a:cubicBezTo>
                <a:cubicBezTo>
                  <a:pt x="337" y="127"/>
                  <a:pt x="337" y="127"/>
                  <a:pt x="337" y="127"/>
                </a:cubicBezTo>
                <a:cubicBezTo>
                  <a:pt x="325" y="130"/>
                  <a:pt x="325" y="130"/>
                  <a:pt x="325" y="130"/>
                </a:cubicBezTo>
                <a:close/>
                <a:moveTo>
                  <a:pt x="364" y="122"/>
                </a:moveTo>
                <a:cubicBezTo>
                  <a:pt x="364" y="122"/>
                  <a:pt x="364" y="122"/>
                  <a:pt x="364" y="122"/>
                </a:cubicBezTo>
                <a:cubicBezTo>
                  <a:pt x="367" y="122"/>
                  <a:pt x="368" y="122"/>
                  <a:pt x="369" y="123"/>
                </a:cubicBezTo>
                <a:cubicBezTo>
                  <a:pt x="370" y="123"/>
                  <a:pt x="371" y="124"/>
                  <a:pt x="371" y="126"/>
                </a:cubicBezTo>
                <a:cubicBezTo>
                  <a:pt x="371" y="128"/>
                  <a:pt x="371" y="129"/>
                  <a:pt x="370" y="130"/>
                </a:cubicBezTo>
                <a:cubicBezTo>
                  <a:pt x="369" y="130"/>
                  <a:pt x="368" y="131"/>
                  <a:pt x="365" y="131"/>
                </a:cubicBezTo>
                <a:cubicBezTo>
                  <a:pt x="356" y="133"/>
                  <a:pt x="356" y="133"/>
                  <a:pt x="356" y="133"/>
                </a:cubicBezTo>
                <a:cubicBezTo>
                  <a:pt x="355" y="124"/>
                  <a:pt x="355" y="124"/>
                  <a:pt x="355" y="124"/>
                </a:cubicBezTo>
                <a:cubicBezTo>
                  <a:pt x="364" y="122"/>
                  <a:pt x="364" y="122"/>
                  <a:pt x="364" y="122"/>
                </a:cubicBezTo>
                <a:close/>
                <a:moveTo>
                  <a:pt x="347" y="118"/>
                </a:moveTo>
                <a:cubicBezTo>
                  <a:pt x="365" y="116"/>
                  <a:pt x="365" y="116"/>
                  <a:pt x="365" y="116"/>
                </a:cubicBezTo>
                <a:cubicBezTo>
                  <a:pt x="369" y="115"/>
                  <a:pt x="372" y="116"/>
                  <a:pt x="375" y="117"/>
                </a:cubicBezTo>
                <a:cubicBezTo>
                  <a:pt x="377" y="119"/>
                  <a:pt x="378" y="121"/>
                  <a:pt x="379" y="125"/>
                </a:cubicBezTo>
                <a:cubicBezTo>
                  <a:pt x="379" y="128"/>
                  <a:pt x="379" y="130"/>
                  <a:pt x="378" y="132"/>
                </a:cubicBezTo>
                <a:cubicBezTo>
                  <a:pt x="377" y="134"/>
                  <a:pt x="375" y="135"/>
                  <a:pt x="373" y="136"/>
                </a:cubicBezTo>
                <a:cubicBezTo>
                  <a:pt x="384" y="149"/>
                  <a:pt x="384" y="149"/>
                  <a:pt x="384" y="149"/>
                </a:cubicBezTo>
                <a:cubicBezTo>
                  <a:pt x="376" y="151"/>
                  <a:pt x="376" y="151"/>
                  <a:pt x="376" y="151"/>
                </a:cubicBezTo>
                <a:cubicBezTo>
                  <a:pt x="366" y="138"/>
                  <a:pt x="366" y="138"/>
                  <a:pt x="366" y="138"/>
                </a:cubicBezTo>
                <a:cubicBezTo>
                  <a:pt x="357" y="139"/>
                  <a:pt x="357" y="139"/>
                  <a:pt x="357" y="139"/>
                </a:cubicBezTo>
                <a:cubicBezTo>
                  <a:pt x="359" y="153"/>
                  <a:pt x="359" y="153"/>
                  <a:pt x="359" y="153"/>
                </a:cubicBezTo>
                <a:cubicBezTo>
                  <a:pt x="352" y="154"/>
                  <a:pt x="352" y="154"/>
                  <a:pt x="352" y="154"/>
                </a:cubicBezTo>
                <a:cubicBezTo>
                  <a:pt x="347" y="118"/>
                  <a:pt x="347" y="118"/>
                  <a:pt x="347" y="118"/>
                </a:cubicBezTo>
                <a:close/>
                <a:moveTo>
                  <a:pt x="419" y="121"/>
                </a:moveTo>
                <a:cubicBezTo>
                  <a:pt x="401" y="121"/>
                  <a:pt x="401" y="121"/>
                  <a:pt x="401" y="121"/>
                </a:cubicBezTo>
                <a:cubicBezTo>
                  <a:pt x="399" y="121"/>
                  <a:pt x="397" y="121"/>
                  <a:pt x="396" y="122"/>
                </a:cubicBezTo>
                <a:cubicBezTo>
                  <a:pt x="395" y="123"/>
                  <a:pt x="395" y="124"/>
                  <a:pt x="395" y="125"/>
                </a:cubicBezTo>
                <a:cubicBezTo>
                  <a:pt x="395" y="127"/>
                  <a:pt x="395" y="128"/>
                  <a:pt x="396" y="128"/>
                </a:cubicBezTo>
                <a:cubicBezTo>
                  <a:pt x="397" y="129"/>
                  <a:pt x="398" y="129"/>
                  <a:pt x="399" y="129"/>
                </a:cubicBezTo>
                <a:cubicBezTo>
                  <a:pt x="409" y="129"/>
                  <a:pt x="409" y="129"/>
                  <a:pt x="409" y="129"/>
                </a:cubicBezTo>
                <a:cubicBezTo>
                  <a:pt x="413" y="130"/>
                  <a:pt x="416" y="130"/>
                  <a:pt x="418" y="132"/>
                </a:cubicBezTo>
                <a:cubicBezTo>
                  <a:pt x="420" y="134"/>
                  <a:pt x="420" y="136"/>
                  <a:pt x="420" y="140"/>
                </a:cubicBezTo>
                <a:cubicBezTo>
                  <a:pt x="420" y="144"/>
                  <a:pt x="419" y="146"/>
                  <a:pt x="417" y="148"/>
                </a:cubicBezTo>
                <a:cubicBezTo>
                  <a:pt x="415" y="150"/>
                  <a:pt x="412" y="150"/>
                  <a:pt x="408" y="150"/>
                </a:cubicBezTo>
                <a:cubicBezTo>
                  <a:pt x="388" y="150"/>
                  <a:pt x="388" y="150"/>
                  <a:pt x="388" y="150"/>
                </a:cubicBezTo>
                <a:cubicBezTo>
                  <a:pt x="388" y="144"/>
                  <a:pt x="388" y="144"/>
                  <a:pt x="388" y="144"/>
                </a:cubicBezTo>
                <a:cubicBezTo>
                  <a:pt x="407" y="144"/>
                  <a:pt x="407" y="144"/>
                  <a:pt x="407" y="144"/>
                </a:cubicBezTo>
                <a:cubicBezTo>
                  <a:pt x="409" y="144"/>
                  <a:pt x="410" y="144"/>
                  <a:pt x="411" y="143"/>
                </a:cubicBezTo>
                <a:cubicBezTo>
                  <a:pt x="412" y="142"/>
                  <a:pt x="413" y="141"/>
                  <a:pt x="413" y="140"/>
                </a:cubicBezTo>
                <a:cubicBezTo>
                  <a:pt x="413" y="139"/>
                  <a:pt x="412" y="137"/>
                  <a:pt x="411" y="137"/>
                </a:cubicBezTo>
                <a:cubicBezTo>
                  <a:pt x="411" y="136"/>
                  <a:pt x="409" y="136"/>
                  <a:pt x="407" y="136"/>
                </a:cubicBezTo>
                <a:cubicBezTo>
                  <a:pt x="399" y="136"/>
                  <a:pt x="399" y="136"/>
                  <a:pt x="399" y="136"/>
                </a:cubicBezTo>
                <a:cubicBezTo>
                  <a:pt x="395" y="136"/>
                  <a:pt x="392" y="135"/>
                  <a:pt x="390" y="133"/>
                </a:cubicBezTo>
                <a:cubicBezTo>
                  <a:pt x="388" y="131"/>
                  <a:pt x="387" y="129"/>
                  <a:pt x="387" y="125"/>
                </a:cubicBezTo>
                <a:cubicBezTo>
                  <a:pt x="387" y="121"/>
                  <a:pt x="388" y="119"/>
                  <a:pt x="390" y="117"/>
                </a:cubicBezTo>
                <a:cubicBezTo>
                  <a:pt x="392" y="115"/>
                  <a:pt x="395" y="114"/>
                  <a:pt x="400" y="114"/>
                </a:cubicBezTo>
                <a:cubicBezTo>
                  <a:pt x="419" y="115"/>
                  <a:pt x="419" y="115"/>
                  <a:pt x="419" y="115"/>
                </a:cubicBezTo>
                <a:cubicBezTo>
                  <a:pt x="419" y="121"/>
                  <a:pt x="419" y="121"/>
                  <a:pt x="419" y="121"/>
                </a:cubicBezTo>
                <a:close/>
                <a:moveTo>
                  <a:pt x="433" y="152"/>
                </a:moveTo>
                <a:cubicBezTo>
                  <a:pt x="426" y="151"/>
                  <a:pt x="426" y="151"/>
                  <a:pt x="426" y="151"/>
                </a:cubicBezTo>
                <a:cubicBezTo>
                  <a:pt x="431" y="115"/>
                  <a:pt x="431" y="115"/>
                  <a:pt x="431" y="115"/>
                </a:cubicBezTo>
                <a:cubicBezTo>
                  <a:pt x="438" y="117"/>
                  <a:pt x="438" y="117"/>
                  <a:pt x="438" y="117"/>
                </a:cubicBezTo>
                <a:cubicBezTo>
                  <a:pt x="433" y="152"/>
                  <a:pt x="433" y="152"/>
                  <a:pt x="433" y="152"/>
                </a:cubicBezTo>
                <a:close/>
                <a:moveTo>
                  <a:pt x="453" y="126"/>
                </a:moveTo>
                <a:cubicBezTo>
                  <a:pt x="442" y="124"/>
                  <a:pt x="442" y="124"/>
                  <a:pt x="442" y="124"/>
                </a:cubicBezTo>
                <a:cubicBezTo>
                  <a:pt x="443" y="118"/>
                  <a:pt x="443" y="118"/>
                  <a:pt x="443" y="118"/>
                </a:cubicBezTo>
                <a:cubicBezTo>
                  <a:pt x="473" y="123"/>
                  <a:pt x="473" y="123"/>
                  <a:pt x="473" y="123"/>
                </a:cubicBezTo>
                <a:cubicBezTo>
                  <a:pt x="472" y="129"/>
                  <a:pt x="472" y="129"/>
                  <a:pt x="472" y="129"/>
                </a:cubicBezTo>
                <a:cubicBezTo>
                  <a:pt x="461" y="127"/>
                  <a:pt x="461" y="127"/>
                  <a:pt x="461" y="127"/>
                </a:cubicBezTo>
                <a:cubicBezTo>
                  <a:pt x="456" y="156"/>
                  <a:pt x="456" y="156"/>
                  <a:pt x="456" y="156"/>
                </a:cubicBezTo>
                <a:cubicBezTo>
                  <a:pt x="448" y="155"/>
                  <a:pt x="448" y="155"/>
                  <a:pt x="448" y="155"/>
                </a:cubicBezTo>
                <a:cubicBezTo>
                  <a:pt x="453" y="126"/>
                  <a:pt x="453" y="126"/>
                  <a:pt x="453" y="126"/>
                </a:cubicBezTo>
                <a:close/>
                <a:moveTo>
                  <a:pt x="477" y="124"/>
                </a:moveTo>
                <a:cubicBezTo>
                  <a:pt x="485" y="127"/>
                  <a:pt x="485" y="127"/>
                  <a:pt x="485" y="127"/>
                </a:cubicBezTo>
                <a:cubicBezTo>
                  <a:pt x="488" y="142"/>
                  <a:pt x="488" y="142"/>
                  <a:pt x="488" y="142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9" y="135"/>
                  <a:pt x="509" y="135"/>
                  <a:pt x="509" y="135"/>
                </a:cubicBezTo>
                <a:cubicBezTo>
                  <a:pt x="490" y="150"/>
                  <a:pt x="490" y="150"/>
                  <a:pt x="490" y="150"/>
                </a:cubicBezTo>
                <a:cubicBezTo>
                  <a:pt x="485" y="165"/>
                  <a:pt x="485" y="165"/>
                  <a:pt x="485" y="165"/>
                </a:cubicBezTo>
                <a:cubicBezTo>
                  <a:pt x="478" y="162"/>
                  <a:pt x="478" y="162"/>
                  <a:pt x="478" y="162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77" y="124"/>
                  <a:pt x="477" y="124"/>
                  <a:pt x="477" y="124"/>
                </a:cubicBezTo>
                <a:close/>
                <a:moveTo>
                  <a:pt x="541" y="171"/>
                </a:moveTo>
                <a:cubicBezTo>
                  <a:pt x="545" y="166"/>
                  <a:pt x="548" y="163"/>
                  <a:pt x="552" y="162"/>
                </a:cubicBezTo>
                <a:cubicBezTo>
                  <a:pt x="557" y="161"/>
                  <a:pt x="561" y="162"/>
                  <a:pt x="566" y="166"/>
                </a:cubicBezTo>
                <a:cubicBezTo>
                  <a:pt x="571" y="169"/>
                  <a:pt x="574" y="173"/>
                  <a:pt x="574" y="177"/>
                </a:cubicBezTo>
                <a:cubicBezTo>
                  <a:pt x="575" y="181"/>
                  <a:pt x="574" y="186"/>
                  <a:pt x="570" y="191"/>
                </a:cubicBezTo>
                <a:cubicBezTo>
                  <a:pt x="567" y="196"/>
                  <a:pt x="563" y="200"/>
                  <a:pt x="559" y="200"/>
                </a:cubicBezTo>
                <a:cubicBezTo>
                  <a:pt x="555" y="201"/>
                  <a:pt x="550" y="200"/>
                  <a:pt x="545" y="197"/>
                </a:cubicBezTo>
                <a:cubicBezTo>
                  <a:pt x="540" y="193"/>
                  <a:pt x="538" y="190"/>
                  <a:pt x="537" y="185"/>
                </a:cubicBezTo>
                <a:cubicBezTo>
                  <a:pt x="536" y="181"/>
                  <a:pt x="538" y="176"/>
                  <a:pt x="541" y="171"/>
                </a:cubicBezTo>
                <a:close/>
                <a:moveTo>
                  <a:pt x="563" y="171"/>
                </a:moveTo>
                <a:cubicBezTo>
                  <a:pt x="565" y="173"/>
                  <a:pt x="567" y="175"/>
                  <a:pt x="567" y="178"/>
                </a:cubicBezTo>
                <a:cubicBezTo>
                  <a:pt x="567" y="180"/>
                  <a:pt x="566" y="183"/>
                  <a:pt x="564" y="187"/>
                </a:cubicBezTo>
                <a:cubicBezTo>
                  <a:pt x="561" y="190"/>
                  <a:pt x="559" y="192"/>
                  <a:pt x="556" y="193"/>
                </a:cubicBezTo>
                <a:cubicBezTo>
                  <a:pt x="554" y="194"/>
                  <a:pt x="551" y="193"/>
                  <a:pt x="549" y="192"/>
                </a:cubicBezTo>
                <a:cubicBezTo>
                  <a:pt x="546" y="190"/>
                  <a:pt x="545" y="188"/>
                  <a:pt x="545" y="185"/>
                </a:cubicBezTo>
                <a:cubicBezTo>
                  <a:pt x="544" y="182"/>
                  <a:pt x="546" y="179"/>
                  <a:pt x="548" y="176"/>
                </a:cubicBezTo>
                <a:cubicBezTo>
                  <a:pt x="550" y="172"/>
                  <a:pt x="553" y="170"/>
                  <a:pt x="555" y="169"/>
                </a:cubicBezTo>
                <a:cubicBezTo>
                  <a:pt x="557" y="169"/>
                  <a:pt x="560" y="169"/>
                  <a:pt x="563" y="171"/>
                </a:cubicBezTo>
                <a:close/>
                <a:moveTo>
                  <a:pt x="574" y="198"/>
                </a:moveTo>
                <a:cubicBezTo>
                  <a:pt x="577" y="194"/>
                  <a:pt x="580" y="192"/>
                  <a:pt x="581" y="191"/>
                </a:cubicBezTo>
                <a:cubicBezTo>
                  <a:pt x="583" y="189"/>
                  <a:pt x="585" y="189"/>
                  <a:pt x="587" y="188"/>
                </a:cubicBezTo>
                <a:cubicBezTo>
                  <a:pt x="589" y="188"/>
                  <a:pt x="591" y="189"/>
                  <a:pt x="593" y="190"/>
                </a:cubicBezTo>
                <a:cubicBezTo>
                  <a:pt x="595" y="191"/>
                  <a:pt x="597" y="192"/>
                  <a:pt x="600" y="195"/>
                </a:cubicBezTo>
                <a:cubicBezTo>
                  <a:pt x="608" y="202"/>
                  <a:pt x="608" y="202"/>
                  <a:pt x="608" y="202"/>
                </a:cubicBezTo>
                <a:cubicBezTo>
                  <a:pt x="604" y="207"/>
                  <a:pt x="604" y="207"/>
                  <a:pt x="604" y="207"/>
                </a:cubicBezTo>
                <a:cubicBezTo>
                  <a:pt x="595" y="199"/>
                  <a:pt x="595" y="199"/>
                  <a:pt x="595" y="199"/>
                </a:cubicBezTo>
                <a:cubicBezTo>
                  <a:pt x="593" y="197"/>
                  <a:pt x="591" y="196"/>
                  <a:pt x="589" y="196"/>
                </a:cubicBezTo>
                <a:cubicBezTo>
                  <a:pt x="587" y="196"/>
                  <a:pt x="585" y="197"/>
                  <a:pt x="583" y="199"/>
                </a:cubicBezTo>
                <a:cubicBezTo>
                  <a:pt x="599" y="213"/>
                  <a:pt x="599" y="213"/>
                  <a:pt x="599" y="213"/>
                </a:cubicBezTo>
                <a:cubicBezTo>
                  <a:pt x="595" y="218"/>
                  <a:pt x="595" y="218"/>
                  <a:pt x="595" y="218"/>
                </a:cubicBezTo>
                <a:cubicBezTo>
                  <a:pt x="579" y="204"/>
                  <a:pt x="579" y="204"/>
                  <a:pt x="579" y="204"/>
                </a:cubicBezTo>
                <a:cubicBezTo>
                  <a:pt x="569" y="215"/>
                  <a:pt x="569" y="215"/>
                  <a:pt x="569" y="215"/>
                </a:cubicBezTo>
                <a:cubicBezTo>
                  <a:pt x="564" y="210"/>
                  <a:pt x="564" y="210"/>
                  <a:pt x="564" y="210"/>
                </a:cubicBezTo>
                <a:cubicBezTo>
                  <a:pt x="574" y="198"/>
                  <a:pt x="574" y="198"/>
                  <a:pt x="574" y="198"/>
                </a:cubicBezTo>
                <a:close/>
                <a:moveTo>
                  <a:pt x="641" y="254"/>
                </a:moveTo>
                <a:cubicBezTo>
                  <a:pt x="635" y="244"/>
                  <a:pt x="635" y="244"/>
                  <a:pt x="635" y="244"/>
                </a:cubicBezTo>
                <a:cubicBezTo>
                  <a:pt x="640" y="241"/>
                  <a:pt x="640" y="241"/>
                  <a:pt x="640" y="241"/>
                </a:cubicBezTo>
                <a:cubicBezTo>
                  <a:pt x="656" y="267"/>
                  <a:pt x="656" y="267"/>
                  <a:pt x="656" y="267"/>
                </a:cubicBezTo>
                <a:cubicBezTo>
                  <a:pt x="651" y="270"/>
                  <a:pt x="651" y="270"/>
                  <a:pt x="651" y="270"/>
                </a:cubicBezTo>
                <a:cubicBezTo>
                  <a:pt x="645" y="260"/>
                  <a:pt x="645" y="260"/>
                  <a:pt x="645" y="260"/>
                </a:cubicBezTo>
                <a:cubicBezTo>
                  <a:pt x="620" y="276"/>
                  <a:pt x="620" y="276"/>
                  <a:pt x="620" y="276"/>
                </a:cubicBezTo>
                <a:cubicBezTo>
                  <a:pt x="616" y="269"/>
                  <a:pt x="616" y="269"/>
                  <a:pt x="616" y="269"/>
                </a:cubicBezTo>
                <a:cubicBezTo>
                  <a:pt x="641" y="254"/>
                  <a:pt x="641" y="254"/>
                  <a:pt x="641" y="254"/>
                </a:cubicBezTo>
                <a:close/>
                <a:moveTo>
                  <a:pt x="662" y="290"/>
                </a:moveTo>
                <a:cubicBezTo>
                  <a:pt x="660" y="287"/>
                  <a:pt x="659" y="286"/>
                  <a:pt x="657" y="285"/>
                </a:cubicBezTo>
                <a:cubicBezTo>
                  <a:pt x="655" y="284"/>
                  <a:pt x="653" y="285"/>
                  <a:pt x="651" y="286"/>
                </a:cubicBezTo>
                <a:cubicBezTo>
                  <a:pt x="659" y="305"/>
                  <a:pt x="659" y="305"/>
                  <a:pt x="659" y="305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45" y="288"/>
                  <a:pt x="645" y="288"/>
                  <a:pt x="645" y="288"/>
                </a:cubicBezTo>
                <a:cubicBezTo>
                  <a:pt x="642" y="290"/>
                  <a:pt x="641" y="291"/>
                  <a:pt x="640" y="293"/>
                </a:cubicBezTo>
                <a:cubicBezTo>
                  <a:pt x="639" y="295"/>
                  <a:pt x="639" y="297"/>
                  <a:pt x="641" y="300"/>
                </a:cubicBezTo>
                <a:cubicBezTo>
                  <a:pt x="646" y="311"/>
                  <a:pt x="646" y="311"/>
                  <a:pt x="646" y="311"/>
                </a:cubicBezTo>
                <a:cubicBezTo>
                  <a:pt x="640" y="313"/>
                  <a:pt x="640" y="313"/>
                  <a:pt x="640" y="313"/>
                </a:cubicBezTo>
                <a:cubicBezTo>
                  <a:pt x="635" y="302"/>
                  <a:pt x="635" y="302"/>
                  <a:pt x="635" y="302"/>
                </a:cubicBezTo>
                <a:cubicBezTo>
                  <a:pt x="634" y="299"/>
                  <a:pt x="633" y="297"/>
                  <a:pt x="633" y="296"/>
                </a:cubicBezTo>
                <a:cubicBezTo>
                  <a:pt x="633" y="294"/>
                  <a:pt x="633" y="292"/>
                  <a:pt x="633" y="291"/>
                </a:cubicBezTo>
                <a:cubicBezTo>
                  <a:pt x="634" y="288"/>
                  <a:pt x="635" y="286"/>
                  <a:pt x="637" y="284"/>
                </a:cubicBezTo>
                <a:cubicBezTo>
                  <a:pt x="638" y="283"/>
                  <a:pt x="641" y="281"/>
                  <a:pt x="644" y="280"/>
                </a:cubicBezTo>
                <a:cubicBezTo>
                  <a:pt x="649" y="277"/>
                  <a:pt x="654" y="276"/>
                  <a:pt x="658" y="277"/>
                </a:cubicBezTo>
                <a:cubicBezTo>
                  <a:pt x="662" y="279"/>
                  <a:pt x="665" y="282"/>
                  <a:pt x="667" y="287"/>
                </a:cubicBezTo>
                <a:cubicBezTo>
                  <a:pt x="672" y="298"/>
                  <a:pt x="672" y="298"/>
                  <a:pt x="672" y="298"/>
                </a:cubicBezTo>
                <a:cubicBezTo>
                  <a:pt x="667" y="301"/>
                  <a:pt x="667" y="301"/>
                  <a:pt x="667" y="301"/>
                </a:cubicBezTo>
                <a:cubicBezTo>
                  <a:pt x="662" y="290"/>
                  <a:pt x="662" y="290"/>
                  <a:pt x="662" y="290"/>
                </a:cubicBezTo>
                <a:close/>
                <a:moveTo>
                  <a:pt x="675" y="325"/>
                </a:moveTo>
                <a:cubicBezTo>
                  <a:pt x="674" y="322"/>
                  <a:pt x="672" y="320"/>
                  <a:pt x="670" y="319"/>
                </a:cubicBezTo>
                <a:cubicBezTo>
                  <a:pt x="668" y="319"/>
                  <a:pt x="665" y="319"/>
                  <a:pt x="660" y="320"/>
                </a:cubicBezTo>
                <a:cubicBezTo>
                  <a:pt x="657" y="322"/>
                  <a:pt x="654" y="323"/>
                  <a:pt x="653" y="325"/>
                </a:cubicBezTo>
                <a:cubicBezTo>
                  <a:pt x="652" y="327"/>
                  <a:pt x="652" y="329"/>
                  <a:pt x="653" y="332"/>
                </a:cubicBezTo>
                <a:cubicBezTo>
                  <a:pt x="657" y="344"/>
                  <a:pt x="657" y="344"/>
                  <a:pt x="657" y="344"/>
                </a:cubicBezTo>
                <a:cubicBezTo>
                  <a:pt x="651" y="346"/>
                  <a:pt x="651" y="346"/>
                  <a:pt x="651" y="346"/>
                </a:cubicBezTo>
                <a:cubicBezTo>
                  <a:pt x="647" y="334"/>
                  <a:pt x="647" y="334"/>
                  <a:pt x="647" y="334"/>
                </a:cubicBezTo>
                <a:cubicBezTo>
                  <a:pt x="646" y="331"/>
                  <a:pt x="646" y="329"/>
                  <a:pt x="646" y="327"/>
                </a:cubicBezTo>
                <a:cubicBezTo>
                  <a:pt x="646" y="326"/>
                  <a:pt x="646" y="324"/>
                  <a:pt x="647" y="322"/>
                </a:cubicBezTo>
                <a:cubicBezTo>
                  <a:pt x="647" y="320"/>
                  <a:pt x="649" y="318"/>
                  <a:pt x="651" y="316"/>
                </a:cubicBezTo>
                <a:cubicBezTo>
                  <a:pt x="653" y="315"/>
                  <a:pt x="655" y="314"/>
                  <a:pt x="658" y="313"/>
                </a:cubicBezTo>
                <a:cubicBezTo>
                  <a:pt x="664" y="311"/>
                  <a:pt x="669" y="310"/>
                  <a:pt x="673" y="312"/>
                </a:cubicBezTo>
                <a:cubicBezTo>
                  <a:pt x="676" y="314"/>
                  <a:pt x="679" y="317"/>
                  <a:pt x="681" y="323"/>
                </a:cubicBezTo>
                <a:cubicBezTo>
                  <a:pt x="684" y="335"/>
                  <a:pt x="684" y="335"/>
                  <a:pt x="684" y="335"/>
                </a:cubicBezTo>
                <a:cubicBezTo>
                  <a:pt x="679" y="337"/>
                  <a:pt x="679" y="337"/>
                  <a:pt x="679" y="337"/>
                </a:cubicBezTo>
                <a:cubicBezTo>
                  <a:pt x="675" y="325"/>
                  <a:pt x="675" y="325"/>
                  <a:pt x="675" y="325"/>
                </a:cubicBezTo>
                <a:close/>
                <a:moveTo>
                  <a:pt x="689" y="352"/>
                </a:moveTo>
                <a:cubicBezTo>
                  <a:pt x="675" y="354"/>
                  <a:pt x="675" y="354"/>
                  <a:pt x="675" y="354"/>
                </a:cubicBezTo>
                <a:cubicBezTo>
                  <a:pt x="677" y="368"/>
                  <a:pt x="677" y="368"/>
                  <a:pt x="677" y="368"/>
                </a:cubicBezTo>
                <a:cubicBezTo>
                  <a:pt x="691" y="365"/>
                  <a:pt x="691" y="365"/>
                  <a:pt x="691" y="365"/>
                </a:cubicBezTo>
                <a:cubicBezTo>
                  <a:pt x="692" y="373"/>
                  <a:pt x="692" y="373"/>
                  <a:pt x="692" y="373"/>
                </a:cubicBezTo>
                <a:cubicBezTo>
                  <a:pt x="658" y="379"/>
                  <a:pt x="658" y="379"/>
                  <a:pt x="658" y="379"/>
                </a:cubicBezTo>
                <a:cubicBezTo>
                  <a:pt x="656" y="372"/>
                  <a:pt x="656" y="372"/>
                  <a:pt x="656" y="372"/>
                </a:cubicBezTo>
                <a:cubicBezTo>
                  <a:pt x="671" y="369"/>
                  <a:pt x="671" y="369"/>
                  <a:pt x="671" y="369"/>
                </a:cubicBezTo>
                <a:cubicBezTo>
                  <a:pt x="669" y="355"/>
                  <a:pt x="669" y="355"/>
                  <a:pt x="669" y="355"/>
                </a:cubicBezTo>
                <a:cubicBezTo>
                  <a:pt x="654" y="358"/>
                  <a:pt x="654" y="358"/>
                  <a:pt x="654" y="358"/>
                </a:cubicBezTo>
                <a:cubicBezTo>
                  <a:pt x="653" y="351"/>
                  <a:pt x="653" y="351"/>
                  <a:pt x="653" y="351"/>
                </a:cubicBezTo>
                <a:cubicBezTo>
                  <a:pt x="687" y="344"/>
                  <a:pt x="687" y="344"/>
                  <a:pt x="687" y="344"/>
                </a:cubicBezTo>
                <a:cubicBezTo>
                  <a:pt x="689" y="352"/>
                  <a:pt x="689" y="352"/>
                  <a:pt x="689" y="352"/>
                </a:cubicBezTo>
                <a:close/>
                <a:moveTo>
                  <a:pt x="695" y="386"/>
                </a:moveTo>
                <a:cubicBezTo>
                  <a:pt x="695" y="396"/>
                  <a:pt x="695" y="396"/>
                  <a:pt x="695" y="396"/>
                </a:cubicBezTo>
                <a:cubicBezTo>
                  <a:pt x="670" y="411"/>
                  <a:pt x="670" y="411"/>
                  <a:pt x="670" y="411"/>
                </a:cubicBezTo>
                <a:cubicBezTo>
                  <a:pt x="695" y="410"/>
                  <a:pt x="695" y="410"/>
                  <a:pt x="695" y="410"/>
                </a:cubicBezTo>
                <a:cubicBezTo>
                  <a:pt x="695" y="418"/>
                  <a:pt x="695" y="418"/>
                  <a:pt x="695" y="418"/>
                </a:cubicBezTo>
                <a:cubicBezTo>
                  <a:pt x="660" y="419"/>
                  <a:pt x="660" y="419"/>
                  <a:pt x="660" y="419"/>
                </a:cubicBezTo>
                <a:cubicBezTo>
                  <a:pt x="660" y="410"/>
                  <a:pt x="660" y="410"/>
                  <a:pt x="660" y="410"/>
                </a:cubicBezTo>
                <a:cubicBezTo>
                  <a:pt x="686" y="394"/>
                  <a:pt x="686" y="394"/>
                  <a:pt x="686" y="394"/>
                </a:cubicBezTo>
                <a:cubicBezTo>
                  <a:pt x="660" y="395"/>
                  <a:pt x="660" y="395"/>
                  <a:pt x="660" y="395"/>
                </a:cubicBezTo>
                <a:cubicBezTo>
                  <a:pt x="659" y="387"/>
                  <a:pt x="659" y="387"/>
                  <a:pt x="659" y="387"/>
                </a:cubicBezTo>
                <a:cubicBezTo>
                  <a:pt x="695" y="386"/>
                  <a:pt x="695" y="386"/>
                  <a:pt x="695" y="386"/>
                </a:cubicBezTo>
                <a:close/>
                <a:moveTo>
                  <a:pt x="677" y="425"/>
                </a:moveTo>
                <a:cubicBezTo>
                  <a:pt x="683" y="426"/>
                  <a:pt x="688" y="428"/>
                  <a:pt x="690" y="431"/>
                </a:cubicBezTo>
                <a:cubicBezTo>
                  <a:pt x="693" y="434"/>
                  <a:pt x="694" y="439"/>
                  <a:pt x="693" y="445"/>
                </a:cubicBezTo>
                <a:cubicBezTo>
                  <a:pt x="692" y="451"/>
                  <a:pt x="690" y="455"/>
                  <a:pt x="687" y="458"/>
                </a:cubicBezTo>
                <a:cubicBezTo>
                  <a:pt x="684" y="460"/>
                  <a:pt x="679" y="461"/>
                  <a:pt x="673" y="460"/>
                </a:cubicBezTo>
                <a:cubicBezTo>
                  <a:pt x="667" y="459"/>
                  <a:pt x="662" y="457"/>
                  <a:pt x="660" y="454"/>
                </a:cubicBezTo>
                <a:cubicBezTo>
                  <a:pt x="657" y="451"/>
                  <a:pt x="656" y="446"/>
                  <a:pt x="657" y="440"/>
                </a:cubicBezTo>
                <a:cubicBezTo>
                  <a:pt x="657" y="434"/>
                  <a:pt x="659" y="430"/>
                  <a:pt x="663" y="427"/>
                </a:cubicBezTo>
                <a:cubicBezTo>
                  <a:pt x="666" y="425"/>
                  <a:pt x="671" y="424"/>
                  <a:pt x="677" y="425"/>
                </a:cubicBezTo>
                <a:close/>
                <a:moveTo>
                  <a:pt x="687" y="444"/>
                </a:moveTo>
                <a:cubicBezTo>
                  <a:pt x="687" y="447"/>
                  <a:pt x="685" y="450"/>
                  <a:pt x="683" y="451"/>
                </a:cubicBezTo>
                <a:cubicBezTo>
                  <a:pt x="681" y="452"/>
                  <a:pt x="678" y="453"/>
                  <a:pt x="674" y="452"/>
                </a:cubicBezTo>
                <a:cubicBezTo>
                  <a:pt x="670" y="452"/>
                  <a:pt x="667" y="450"/>
                  <a:pt x="665" y="449"/>
                </a:cubicBezTo>
                <a:cubicBezTo>
                  <a:pt x="663" y="447"/>
                  <a:pt x="662" y="444"/>
                  <a:pt x="663" y="441"/>
                </a:cubicBezTo>
                <a:cubicBezTo>
                  <a:pt x="663" y="438"/>
                  <a:pt x="664" y="435"/>
                  <a:pt x="667" y="434"/>
                </a:cubicBezTo>
                <a:cubicBezTo>
                  <a:pt x="669" y="433"/>
                  <a:pt x="672" y="432"/>
                  <a:pt x="676" y="433"/>
                </a:cubicBezTo>
                <a:cubicBezTo>
                  <a:pt x="680" y="433"/>
                  <a:pt x="683" y="435"/>
                  <a:pt x="685" y="436"/>
                </a:cubicBezTo>
                <a:cubicBezTo>
                  <a:pt x="687" y="438"/>
                  <a:pt x="687" y="441"/>
                  <a:pt x="687" y="444"/>
                </a:cubicBezTo>
                <a:close/>
                <a:moveTo>
                  <a:pt x="651" y="478"/>
                </a:moveTo>
                <a:cubicBezTo>
                  <a:pt x="652" y="474"/>
                  <a:pt x="653" y="472"/>
                  <a:pt x="654" y="471"/>
                </a:cubicBezTo>
                <a:cubicBezTo>
                  <a:pt x="655" y="469"/>
                  <a:pt x="656" y="468"/>
                  <a:pt x="658" y="467"/>
                </a:cubicBezTo>
                <a:cubicBezTo>
                  <a:pt x="659" y="466"/>
                  <a:pt x="661" y="466"/>
                  <a:pt x="662" y="465"/>
                </a:cubicBezTo>
                <a:cubicBezTo>
                  <a:pt x="664" y="465"/>
                  <a:pt x="666" y="466"/>
                  <a:pt x="669" y="466"/>
                </a:cubicBezTo>
                <a:cubicBezTo>
                  <a:pt x="689" y="471"/>
                  <a:pt x="689" y="471"/>
                  <a:pt x="689" y="471"/>
                </a:cubicBezTo>
                <a:cubicBezTo>
                  <a:pt x="687" y="478"/>
                  <a:pt x="687" y="478"/>
                  <a:pt x="687" y="478"/>
                </a:cubicBezTo>
                <a:cubicBezTo>
                  <a:pt x="667" y="474"/>
                  <a:pt x="667" y="474"/>
                  <a:pt x="667" y="474"/>
                </a:cubicBezTo>
                <a:cubicBezTo>
                  <a:pt x="665" y="473"/>
                  <a:pt x="664" y="473"/>
                  <a:pt x="663" y="473"/>
                </a:cubicBezTo>
                <a:cubicBezTo>
                  <a:pt x="662" y="473"/>
                  <a:pt x="661" y="473"/>
                  <a:pt x="661" y="473"/>
                </a:cubicBezTo>
                <a:cubicBezTo>
                  <a:pt x="660" y="474"/>
                  <a:pt x="659" y="475"/>
                  <a:pt x="658" y="475"/>
                </a:cubicBezTo>
                <a:cubicBezTo>
                  <a:pt x="658" y="476"/>
                  <a:pt x="657" y="478"/>
                  <a:pt x="657" y="480"/>
                </a:cubicBezTo>
                <a:cubicBezTo>
                  <a:pt x="655" y="488"/>
                  <a:pt x="655" y="488"/>
                  <a:pt x="655" y="488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651" y="478"/>
                  <a:pt x="651" y="478"/>
                  <a:pt x="651" y="478"/>
                </a:cubicBezTo>
                <a:close/>
                <a:moveTo>
                  <a:pt x="667" y="494"/>
                </a:moveTo>
                <a:cubicBezTo>
                  <a:pt x="672" y="496"/>
                  <a:pt x="676" y="499"/>
                  <a:pt x="678" y="503"/>
                </a:cubicBezTo>
                <a:cubicBezTo>
                  <a:pt x="679" y="507"/>
                  <a:pt x="679" y="512"/>
                  <a:pt x="677" y="517"/>
                </a:cubicBezTo>
                <a:cubicBezTo>
                  <a:pt x="675" y="523"/>
                  <a:pt x="671" y="526"/>
                  <a:pt x="668" y="528"/>
                </a:cubicBezTo>
                <a:cubicBezTo>
                  <a:pt x="664" y="529"/>
                  <a:pt x="659" y="529"/>
                  <a:pt x="653" y="527"/>
                </a:cubicBezTo>
                <a:cubicBezTo>
                  <a:pt x="647" y="524"/>
                  <a:pt x="644" y="521"/>
                  <a:pt x="642" y="517"/>
                </a:cubicBezTo>
                <a:cubicBezTo>
                  <a:pt x="640" y="513"/>
                  <a:pt x="641" y="509"/>
                  <a:pt x="643" y="503"/>
                </a:cubicBezTo>
                <a:cubicBezTo>
                  <a:pt x="645" y="497"/>
                  <a:pt x="648" y="494"/>
                  <a:pt x="652" y="492"/>
                </a:cubicBezTo>
                <a:cubicBezTo>
                  <a:pt x="656" y="491"/>
                  <a:pt x="661" y="491"/>
                  <a:pt x="667" y="494"/>
                </a:cubicBezTo>
                <a:close/>
                <a:moveTo>
                  <a:pt x="671" y="515"/>
                </a:moveTo>
                <a:cubicBezTo>
                  <a:pt x="670" y="518"/>
                  <a:pt x="668" y="520"/>
                  <a:pt x="666" y="520"/>
                </a:cubicBezTo>
                <a:cubicBezTo>
                  <a:pt x="663" y="521"/>
                  <a:pt x="660" y="521"/>
                  <a:pt x="656" y="519"/>
                </a:cubicBezTo>
                <a:cubicBezTo>
                  <a:pt x="652" y="517"/>
                  <a:pt x="650" y="516"/>
                  <a:pt x="649" y="513"/>
                </a:cubicBezTo>
                <a:cubicBezTo>
                  <a:pt x="647" y="511"/>
                  <a:pt x="647" y="508"/>
                  <a:pt x="648" y="505"/>
                </a:cubicBezTo>
                <a:cubicBezTo>
                  <a:pt x="650" y="502"/>
                  <a:pt x="651" y="500"/>
                  <a:pt x="654" y="500"/>
                </a:cubicBezTo>
                <a:cubicBezTo>
                  <a:pt x="656" y="499"/>
                  <a:pt x="660" y="500"/>
                  <a:pt x="664" y="501"/>
                </a:cubicBezTo>
                <a:cubicBezTo>
                  <a:pt x="667" y="503"/>
                  <a:pt x="670" y="505"/>
                  <a:pt x="671" y="507"/>
                </a:cubicBezTo>
                <a:cubicBezTo>
                  <a:pt x="672" y="509"/>
                  <a:pt x="672" y="512"/>
                  <a:pt x="671" y="515"/>
                </a:cubicBezTo>
                <a:close/>
                <a:moveTo>
                  <a:pt x="641" y="544"/>
                </a:moveTo>
                <a:cubicBezTo>
                  <a:pt x="646" y="547"/>
                  <a:pt x="646" y="547"/>
                  <a:pt x="646" y="547"/>
                </a:cubicBezTo>
                <a:cubicBezTo>
                  <a:pt x="637" y="562"/>
                  <a:pt x="637" y="562"/>
                  <a:pt x="637" y="562"/>
                </a:cubicBezTo>
                <a:cubicBezTo>
                  <a:pt x="619" y="552"/>
                  <a:pt x="619" y="552"/>
                  <a:pt x="619" y="552"/>
                </a:cubicBezTo>
                <a:cubicBezTo>
                  <a:pt x="628" y="538"/>
                  <a:pt x="628" y="538"/>
                  <a:pt x="628" y="538"/>
                </a:cubicBezTo>
                <a:cubicBezTo>
                  <a:pt x="629" y="535"/>
                  <a:pt x="631" y="533"/>
                  <a:pt x="632" y="532"/>
                </a:cubicBezTo>
                <a:cubicBezTo>
                  <a:pt x="633" y="531"/>
                  <a:pt x="634" y="530"/>
                  <a:pt x="636" y="530"/>
                </a:cubicBezTo>
                <a:cubicBezTo>
                  <a:pt x="638" y="529"/>
                  <a:pt x="641" y="529"/>
                  <a:pt x="643" y="529"/>
                </a:cubicBezTo>
                <a:cubicBezTo>
                  <a:pt x="645" y="529"/>
                  <a:pt x="648" y="530"/>
                  <a:pt x="651" y="532"/>
                </a:cubicBezTo>
                <a:cubicBezTo>
                  <a:pt x="656" y="535"/>
                  <a:pt x="659" y="539"/>
                  <a:pt x="661" y="543"/>
                </a:cubicBezTo>
                <a:cubicBezTo>
                  <a:pt x="662" y="547"/>
                  <a:pt x="661" y="551"/>
                  <a:pt x="658" y="556"/>
                </a:cubicBezTo>
                <a:cubicBezTo>
                  <a:pt x="650" y="570"/>
                  <a:pt x="650" y="570"/>
                  <a:pt x="650" y="570"/>
                </a:cubicBezTo>
                <a:cubicBezTo>
                  <a:pt x="644" y="567"/>
                  <a:pt x="644" y="567"/>
                  <a:pt x="644" y="567"/>
                </a:cubicBezTo>
                <a:cubicBezTo>
                  <a:pt x="653" y="553"/>
                  <a:pt x="653" y="553"/>
                  <a:pt x="653" y="553"/>
                </a:cubicBezTo>
                <a:cubicBezTo>
                  <a:pt x="654" y="550"/>
                  <a:pt x="654" y="548"/>
                  <a:pt x="654" y="546"/>
                </a:cubicBezTo>
                <a:cubicBezTo>
                  <a:pt x="653" y="544"/>
                  <a:pt x="650" y="542"/>
                  <a:pt x="647" y="539"/>
                </a:cubicBezTo>
                <a:cubicBezTo>
                  <a:pt x="644" y="537"/>
                  <a:pt x="641" y="537"/>
                  <a:pt x="639" y="537"/>
                </a:cubicBezTo>
                <a:cubicBezTo>
                  <a:pt x="636" y="537"/>
                  <a:pt x="635" y="538"/>
                  <a:pt x="633" y="541"/>
                </a:cubicBezTo>
                <a:cubicBezTo>
                  <a:pt x="629" y="548"/>
                  <a:pt x="629" y="548"/>
                  <a:pt x="629" y="548"/>
                </a:cubicBezTo>
                <a:cubicBezTo>
                  <a:pt x="636" y="553"/>
                  <a:pt x="636" y="553"/>
                  <a:pt x="636" y="553"/>
                </a:cubicBezTo>
                <a:cubicBezTo>
                  <a:pt x="641" y="544"/>
                  <a:pt x="641" y="544"/>
                  <a:pt x="641" y="544"/>
                </a:cubicBezTo>
                <a:close/>
                <a:moveTo>
                  <a:pt x="648" y="574"/>
                </a:moveTo>
                <a:cubicBezTo>
                  <a:pt x="643" y="581"/>
                  <a:pt x="643" y="581"/>
                  <a:pt x="643" y="581"/>
                </a:cubicBezTo>
                <a:cubicBezTo>
                  <a:pt x="627" y="580"/>
                  <a:pt x="627" y="580"/>
                  <a:pt x="627" y="580"/>
                </a:cubicBezTo>
                <a:cubicBezTo>
                  <a:pt x="632" y="595"/>
                  <a:pt x="632" y="595"/>
                  <a:pt x="632" y="595"/>
                </a:cubicBezTo>
                <a:cubicBezTo>
                  <a:pt x="627" y="602"/>
                  <a:pt x="627" y="602"/>
                  <a:pt x="627" y="602"/>
                </a:cubicBezTo>
                <a:cubicBezTo>
                  <a:pt x="619" y="579"/>
                  <a:pt x="619" y="579"/>
                  <a:pt x="619" y="579"/>
                </a:cubicBezTo>
                <a:cubicBezTo>
                  <a:pt x="607" y="570"/>
                  <a:pt x="607" y="570"/>
                  <a:pt x="607" y="570"/>
                </a:cubicBezTo>
                <a:cubicBezTo>
                  <a:pt x="611" y="564"/>
                  <a:pt x="611" y="564"/>
                  <a:pt x="611" y="564"/>
                </a:cubicBezTo>
                <a:cubicBezTo>
                  <a:pt x="624" y="573"/>
                  <a:pt x="624" y="573"/>
                  <a:pt x="624" y="573"/>
                </a:cubicBezTo>
                <a:cubicBezTo>
                  <a:pt x="648" y="574"/>
                  <a:pt x="648" y="574"/>
                  <a:pt x="648" y="574"/>
                </a:cubicBezTo>
                <a:close/>
                <a:moveTo>
                  <a:pt x="264" y="535"/>
                </a:moveTo>
                <a:cubicBezTo>
                  <a:pt x="392" y="535"/>
                  <a:pt x="392" y="535"/>
                  <a:pt x="392" y="535"/>
                </a:cubicBezTo>
                <a:cubicBezTo>
                  <a:pt x="401" y="536"/>
                  <a:pt x="400" y="566"/>
                  <a:pt x="392" y="565"/>
                </a:cubicBezTo>
                <a:cubicBezTo>
                  <a:pt x="264" y="565"/>
                  <a:pt x="264" y="565"/>
                  <a:pt x="264" y="565"/>
                </a:cubicBezTo>
                <a:cubicBezTo>
                  <a:pt x="275" y="565"/>
                  <a:pt x="276" y="536"/>
                  <a:pt x="264" y="535"/>
                </a:cubicBezTo>
                <a:close/>
                <a:moveTo>
                  <a:pt x="550" y="535"/>
                </a:moveTo>
                <a:cubicBezTo>
                  <a:pt x="538" y="536"/>
                  <a:pt x="539" y="565"/>
                  <a:pt x="550" y="565"/>
                </a:cubicBezTo>
                <a:cubicBezTo>
                  <a:pt x="421" y="565"/>
                  <a:pt x="421" y="565"/>
                  <a:pt x="421" y="565"/>
                </a:cubicBezTo>
                <a:cubicBezTo>
                  <a:pt x="413" y="566"/>
                  <a:pt x="412" y="536"/>
                  <a:pt x="421" y="535"/>
                </a:cubicBezTo>
                <a:cubicBezTo>
                  <a:pt x="550" y="535"/>
                  <a:pt x="550" y="535"/>
                  <a:pt x="550" y="535"/>
                </a:cubicBezTo>
                <a:close/>
                <a:moveTo>
                  <a:pt x="495" y="212"/>
                </a:moveTo>
                <a:cubicBezTo>
                  <a:pt x="495" y="260"/>
                  <a:pt x="495" y="260"/>
                  <a:pt x="495" y="260"/>
                </a:cubicBezTo>
                <a:cubicBezTo>
                  <a:pt x="481" y="257"/>
                  <a:pt x="469" y="266"/>
                  <a:pt x="462" y="280"/>
                </a:cubicBezTo>
                <a:cubicBezTo>
                  <a:pt x="462" y="449"/>
                  <a:pt x="462" y="449"/>
                  <a:pt x="462" y="449"/>
                </a:cubicBezTo>
                <a:cubicBezTo>
                  <a:pt x="493" y="439"/>
                  <a:pt x="510" y="421"/>
                  <a:pt x="516" y="396"/>
                </a:cubicBezTo>
                <a:cubicBezTo>
                  <a:pt x="519" y="389"/>
                  <a:pt x="519" y="377"/>
                  <a:pt x="514" y="358"/>
                </a:cubicBezTo>
                <a:cubicBezTo>
                  <a:pt x="501" y="332"/>
                  <a:pt x="486" y="324"/>
                  <a:pt x="477" y="327"/>
                </a:cubicBezTo>
                <a:cubicBezTo>
                  <a:pt x="477" y="278"/>
                  <a:pt x="477" y="278"/>
                  <a:pt x="477" y="278"/>
                </a:cubicBezTo>
                <a:cubicBezTo>
                  <a:pt x="516" y="281"/>
                  <a:pt x="552" y="305"/>
                  <a:pt x="562" y="357"/>
                </a:cubicBezTo>
                <a:cubicBezTo>
                  <a:pt x="570" y="390"/>
                  <a:pt x="562" y="422"/>
                  <a:pt x="545" y="449"/>
                </a:cubicBezTo>
                <a:cubicBezTo>
                  <a:pt x="523" y="472"/>
                  <a:pt x="499" y="491"/>
                  <a:pt x="462" y="497"/>
                </a:cubicBezTo>
                <a:cubicBezTo>
                  <a:pt x="462" y="514"/>
                  <a:pt x="462" y="514"/>
                  <a:pt x="462" y="514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274"/>
                  <a:pt x="413" y="274"/>
                  <a:pt x="413" y="274"/>
                </a:cubicBezTo>
                <a:cubicBezTo>
                  <a:pt x="425" y="233"/>
                  <a:pt x="453" y="213"/>
                  <a:pt x="495" y="212"/>
                </a:cubicBezTo>
                <a:close/>
                <a:moveTo>
                  <a:pt x="316" y="212"/>
                </a:moveTo>
                <a:cubicBezTo>
                  <a:pt x="358" y="213"/>
                  <a:pt x="386" y="233"/>
                  <a:pt x="398" y="274"/>
                </a:cubicBezTo>
                <a:cubicBezTo>
                  <a:pt x="398" y="514"/>
                  <a:pt x="398" y="514"/>
                  <a:pt x="398" y="514"/>
                </a:cubicBezTo>
                <a:cubicBezTo>
                  <a:pt x="349" y="514"/>
                  <a:pt x="349" y="514"/>
                  <a:pt x="349" y="514"/>
                </a:cubicBezTo>
                <a:cubicBezTo>
                  <a:pt x="349" y="497"/>
                  <a:pt x="349" y="497"/>
                  <a:pt x="349" y="497"/>
                </a:cubicBezTo>
                <a:cubicBezTo>
                  <a:pt x="312" y="491"/>
                  <a:pt x="288" y="472"/>
                  <a:pt x="267" y="449"/>
                </a:cubicBezTo>
                <a:cubicBezTo>
                  <a:pt x="249" y="422"/>
                  <a:pt x="241" y="390"/>
                  <a:pt x="249" y="357"/>
                </a:cubicBezTo>
                <a:cubicBezTo>
                  <a:pt x="259" y="305"/>
                  <a:pt x="295" y="281"/>
                  <a:pt x="334" y="278"/>
                </a:cubicBezTo>
                <a:cubicBezTo>
                  <a:pt x="334" y="327"/>
                  <a:pt x="334" y="327"/>
                  <a:pt x="334" y="327"/>
                </a:cubicBezTo>
                <a:cubicBezTo>
                  <a:pt x="325" y="324"/>
                  <a:pt x="310" y="332"/>
                  <a:pt x="297" y="358"/>
                </a:cubicBezTo>
                <a:cubicBezTo>
                  <a:pt x="292" y="377"/>
                  <a:pt x="292" y="389"/>
                  <a:pt x="295" y="396"/>
                </a:cubicBezTo>
                <a:cubicBezTo>
                  <a:pt x="302" y="421"/>
                  <a:pt x="318" y="439"/>
                  <a:pt x="349" y="449"/>
                </a:cubicBezTo>
                <a:cubicBezTo>
                  <a:pt x="349" y="280"/>
                  <a:pt x="349" y="280"/>
                  <a:pt x="349" y="280"/>
                </a:cubicBezTo>
                <a:cubicBezTo>
                  <a:pt x="343" y="266"/>
                  <a:pt x="330" y="257"/>
                  <a:pt x="316" y="260"/>
                </a:cubicBezTo>
                <a:cubicBezTo>
                  <a:pt x="316" y="212"/>
                  <a:pt x="316" y="212"/>
                  <a:pt x="316" y="212"/>
                </a:cubicBezTo>
                <a:close/>
                <a:moveTo>
                  <a:pt x="249" y="587"/>
                </a:moveTo>
                <a:cubicBezTo>
                  <a:pt x="567" y="587"/>
                  <a:pt x="567" y="587"/>
                  <a:pt x="567" y="587"/>
                </a:cubicBezTo>
                <a:cubicBezTo>
                  <a:pt x="567" y="615"/>
                  <a:pt x="567" y="615"/>
                  <a:pt x="567" y="615"/>
                </a:cubicBezTo>
                <a:cubicBezTo>
                  <a:pt x="249" y="615"/>
                  <a:pt x="249" y="615"/>
                  <a:pt x="249" y="615"/>
                </a:cubicBezTo>
                <a:lnTo>
                  <a:pt x="249" y="587"/>
                </a:lnTo>
                <a:close/>
              </a:path>
            </a:pathLst>
          </a:custGeom>
          <a:solidFill>
            <a:srgbClr val="87B8CC">
              <a:alpha val="22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8" name="PA-矩形 18"/>
          <p:cNvSpPr/>
          <p:nvPr userDrawn="1">
            <p:custDataLst>
              <p:tags r:id="rId2"/>
            </p:custDataLst>
          </p:nvPr>
        </p:nvSpPr>
        <p:spPr>
          <a:xfrm>
            <a:off x="228298" y="1305045"/>
            <a:ext cx="1294050" cy="4455675"/>
          </a:xfrm>
          <a:prstGeom prst="rect">
            <a:avLst/>
          </a:prstGeom>
          <a:solidFill>
            <a:srgbClr val="29547B"/>
          </a:solidFill>
          <a:ln>
            <a:noFill/>
          </a:ln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023938" y="1036638"/>
            <a:ext cx="4070350" cy="483076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8174E-06 3.7037E-06 L 0.05380958 3.7037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619433" y="491612"/>
            <a:ext cx="481780" cy="0"/>
          </a:xfrm>
          <a:prstGeom prst="line">
            <a:avLst/>
          </a:prstGeom>
          <a:ln w="38100">
            <a:solidFill>
              <a:srgbClr val="2954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9218823" y="617928"/>
            <a:ext cx="2300077" cy="624170"/>
            <a:chOff x="2647449" y="2492374"/>
            <a:chExt cx="6897103" cy="1871663"/>
          </a:xfrm>
        </p:grpSpPr>
        <p:sp>
          <p:nvSpPr>
            <p:cNvPr id="11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1" name="标题 20"/>
          <p:cNvSpPr>
            <a:spLocks noGrp="1"/>
          </p:cNvSpPr>
          <p:nvPr>
            <p:ph type="title"/>
          </p:nvPr>
        </p:nvSpPr>
        <p:spPr>
          <a:xfrm>
            <a:off x="481990" y="670551"/>
            <a:ext cx="8340997" cy="88272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3600" kern="12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A6BC-0899-4D80-8A1E-DCD329887E2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0B63-345B-4ECE-96D4-95892A61F48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05322" y="152400"/>
            <a:ext cx="11852476" cy="658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762" y="1126766"/>
            <a:ext cx="11852476" cy="5460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396240" y="270441"/>
            <a:ext cx="1737360" cy="471466"/>
            <a:chOff x="2647449" y="2492374"/>
            <a:chExt cx="6897103" cy="1871663"/>
          </a:xfrm>
        </p:grpSpPr>
        <p:sp>
          <p:nvSpPr>
            <p:cNvPr id="8" name="íšľíḑe"/>
            <p:cNvSpPr/>
            <p:nvPr userDrawn="1"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íṧlíḓê"/>
            <p:cNvSpPr/>
            <p:nvPr userDrawn="1"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îṩḻïḓé"/>
            <p:cNvSpPr/>
            <p:nvPr userDrawn="1"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solidFill>
              <a:srgbClr val="B60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41024" y="6222435"/>
            <a:ext cx="637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38D5-D634-407F-A919-718F469FA80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9C3F-523F-4B87-89CE-17A44054881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DD81B-ADF2-4E81-89E9-715225DDC3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1C1B9-ECA1-4BD5-A3AE-7E7371EA2C8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D81B-ADF2-4E81-89E9-715225DDC31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7.png"/><Relationship Id="rId98" Type="http://schemas.openxmlformats.org/officeDocument/2006/relationships/tags" Target="../tags/tag93.xml"/><Relationship Id="rId97" Type="http://schemas.openxmlformats.org/officeDocument/2006/relationships/image" Target="../media/image16.png"/><Relationship Id="rId96" Type="http://schemas.openxmlformats.org/officeDocument/2006/relationships/tags" Target="../tags/tag92.xml"/><Relationship Id="rId95" Type="http://schemas.openxmlformats.org/officeDocument/2006/relationships/image" Target="../media/image15.png"/><Relationship Id="rId94" Type="http://schemas.openxmlformats.org/officeDocument/2006/relationships/tags" Target="../tags/tag91.xml"/><Relationship Id="rId93" Type="http://schemas.openxmlformats.org/officeDocument/2006/relationships/tags" Target="../tags/tag90.xml"/><Relationship Id="rId92" Type="http://schemas.openxmlformats.org/officeDocument/2006/relationships/tags" Target="../tags/tag89.xml"/><Relationship Id="rId91" Type="http://schemas.openxmlformats.org/officeDocument/2006/relationships/tags" Target="../tags/tag88.xml"/><Relationship Id="rId90" Type="http://schemas.openxmlformats.org/officeDocument/2006/relationships/tags" Target="../tags/tag87.xml"/><Relationship Id="rId9" Type="http://schemas.openxmlformats.org/officeDocument/2006/relationships/tags" Target="../tags/tag14.xml"/><Relationship Id="rId89" Type="http://schemas.openxmlformats.org/officeDocument/2006/relationships/tags" Target="../tags/tag86.xml"/><Relationship Id="rId88" Type="http://schemas.openxmlformats.org/officeDocument/2006/relationships/tags" Target="../tags/tag85.xml"/><Relationship Id="rId87" Type="http://schemas.openxmlformats.org/officeDocument/2006/relationships/tags" Target="../tags/tag84.xml"/><Relationship Id="rId86" Type="http://schemas.openxmlformats.org/officeDocument/2006/relationships/tags" Target="../tags/tag83.xml"/><Relationship Id="rId85" Type="http://schemas.openxmlformats.org/officeDocument/2006/relationships/tags" Target="../tags/tag82.xml"/><Relationship Id="rId84" Type="http://schemas.openxmlformats.org/officeDocument/2006/relationships/tags" Target="../tags/tag81.xml"/><Relationship Id="rId83" Type="http://schemas.openxmlformats.org/officeDocument/2006/relationships/tags" Target="../tags/tag80.xml"/><Relationship Id="rId82" Type="http://schemas.openxmlformats.org/officeDocument/2006/relationships/tags" Target="../tags/tag79.xml"/><Relationship Id="rId81" Type="http://schemas.openxmlformats.org/officeDocument/2006/relationships/tags" Target="../tags/tag78.xml"/><Relationship Id="rId80" Type="http://schemas.openxmlformats.org/officeDocument/2006/relationships/tags" Target="../tags/tag77.xml"/><Relationship Id="rId8" Type="http://schemas.openxmlformats.org/officeDocument/2006/relationships/tags" Target="../tags/tag13.xml"/><Relationship Id="rId79" Type="http://schemas.openxmlformats.org/officeDocument/2006/relationships/tags" Target="../tags/tag76.xml"/><Relationship Id="rId78" Type="http://schemas.openxmlformats.org/officeDocument/2006/relationships/tags" Target="../tags/tag75.xml"/><Relationship Id="rId77" Type="http://schemas.openxmlformats.org/officeDocument/2006/relationships/tags" Target="../tags/tag74.xml"/><Relationship Id="rId76" Type="http://schemas.openxmlformats.org/officeDocument/2006/relationships/tags" Target="../tags/tag73.xml"/><Relationship Id="rId75" Type="http://schemas.openxmlformats.org/officeDocument/2006/relationships/image" Target="../media/image14.png"/><Relationship Id="rId74" Type="http://schemas.openxmlformats.org/officeDocument/2006/relationships/tags" Target="../tags/tag72.xml"/><Relationship Id="rId73" Type="http://schemas.openxmlformats.org/officeDocument/2006/relationships/image" Target="../media/image13.png"/><Relationship Id="rId72" Type="http://schemas.openxmlformats.org/officeDocument/2006/relationships/tags" Target="../tags/tag71.xml"/><Relationship Id="rId71" Type="http://schemas.openxmlformats.org/officeDocument/2006/relationships/image" Target="../media/image12.png"/><Relationship Id="rId70" Type="http://schemas.openxmlformats.org/officeDocument/2006/relationships/tags" Target="../tags/tag70.xml"/><Relationship Id="rId7" Type="http://schemas.openxmlformats.org/officeDocument/2006/relationships/tags" Target="../tags/tag12.xml"/><Relationship Id="rId69" Type="http://schemas.openxmlformats.org/officeDocument/2006/relationships/image" Target="../media/image11.png"/><Relationship Id="rId68" Type="http://schemas.openxmlformats.org/officeDocument/2006/relationships/tags" Target="../tags/tag69.xml"/><Relationship Id="rId67" Type="http://schemas.openxmlformats.org/officeDocument/2006/relationships/image" Target="../media/image10.png"/><Relationship Id="rId66" Type="http://schemas.openxmlformats.org/officeDocument/2006/relationships/tags" Target="../tags/tag68.xml"/><Relationship Id="rId65" Type="http://schemas.openxmlformats.org/officeDocument/2006/relationships/tags" Target="../tags/tag67.xml"/><Relationship Id="rId64" Type="http://schemas.openxmlformats.org/officeDocument/2006/relationships/tags" Target="../tags/tag66.xml"/><Relationship Id="rId63" Type="http://schemas.openxmlformats.org/officeDocument/2006/relationships/tags" Target="../tags/tag65.xml"/><Relationship Id="rId62" Type="http://schemas.openxmlformats.org/officeDocument/2006/relationships/tags" Target="../tags/tag64.xml"/><Relationship Id="rId61" Type="http://schemas.openxmlformats.org/officeDocument/2006/relationships/tags" Target="../tags/tag63.xml"/><Relationship Id="rId60" Type="http://schemas.openxmlformats.org/officeDocument/2006/relationships/tags" Target="../tags/tag62.xml"/><Relationship Id="rId6" Type="http://schemas.openxmlformats.org/officeDocument/2006/relationships/tags" Target="../tags/tag11.xml"/><Relationship Id="rId59" Type="http://schemas.openxmlformats.org/officeDocument/2006/relationships/tags" Target="../tags/tag61.xml"/><Relationship Id="rId58" Type="http://schemas.openxmlformats.org/officeDocument/2006/relationships/tags" Target="../tags/tag60.xml"/><Relationship Id="rId57" Type="http://schemas.openxmlformats.org/officeDocument/2006/relationships/tags" Target="../tags/tag59.xml"/><Relationship Id="rId56" Type="http://schemas.openxmlformats.org/officeDocument/2006/relationships/tags" Target="../tags/tag58.xml"/><Relationship Id="rId55" Type="http://schemas.openxmlformats.org/officeDocument/2006/relationships/tags" Target="../tags/tag57.xml"/><Relationship Id="rId54" Type="http://schemas.openxmlformats.org/officeDocument/2006/relationships/tags" Target="../tags/tag56.xml"/><Relationship Id="rId53" Type="http://schemas.openxmlformats.org/officeDocument/2006/relationships/tags" Target="../tags/tag55.xml"/><Relationship Id="rId52" Type="http://schemas.openxmlformats.org/officeDocument/2006/relationships/tags" Target="../tags/tag54.xml"/><Relationship Id="rId51" Type="http://schemas.openxmlformats.org/officeDocument/2006/relationships/tags" Target="../tags/tag53.xml"/><Relationship Id="rId50" Type="http://schemas.openxmlformats.org/officeDocument/2006/relationships/tags" Target="../tags/tag52.xml"/><Relationship Id="rId5" Type="http://schemas.microsoft.com/office/2007/relationships/hdphoto" Target="../media/image6.wdp"/><Relationship Id="rId49" Type="http://schemas.openxmlformats.org/officeDocument/2006/relationships/tags" Target="../tags/tag51.xml"/><Relationship Id="rId48" Type="http://schemas.openxmlformats.org/officeDocument/2006/relationships/tags" Target="../tags/tag50.xml"/><Relationship Id="rId47" Type="http://schemas.openxmlformats.org/officeDocument/2006/relationships/image" Target="../media/image9.jpeg"/><Relationship Id="rId46" Type="http://schemas.openxmlformats.org/officeDocument/2006/relationships/tags" Target="../tags/tag49.xml"/><Relationship Id="rId45" Type="http://schemas.openxmlformats.org/officeDocument/2006/relationships/image" Target="../media/image8.png"/><Relationship Id="rId44" Type="http://schemas.openxmlformats.org/officeDocument/2006/relationships/tags" Target="../tags/tag48.xml"/><Relationship Id="rId43" Type="http://schemas.openxmlformats.org/officeDocument/2006/relationships/tags" Target="../tags/tag47.xml"/><Relationship Id="rId42" Type="http://schemas.openxmlformats.org/officeDocument/2006/relationships/tags" Target="../tags/tag46.xml"/><Relationship Id="rId41" Type="http://schemas.openxmlformats.org/officeDocument/2006/relationships/tags" Target="../tags/tag45.xml"/><Relationship Id="rId40" Type="http://schemas.openxmlformats.org/officeDocument/2006/relationships/tags" Target="../tags/tag44.xml"/><Relationship Id="rId4" Type="http://schemas.openxmlformats.org/officeDocument/2006/relationships/image" Target="../media/image5.png"/><Relationship Id="rId39" Type="http://schemas.openxmlformats.org/officeDocument/2006/relationships/tags" Target="../tags/tag43.xml"/><Relationship Id="rId38" Type="http://schemas.openxmlformats.org/officeDocument/2006/relationships/tags" Target="../tags/tag42.xml"/><Relationship Id="rId37" Type="http://schemas.openxmlformats.org/officeDocument/2006/relationships/tags" Target="../tags/tag41.xml"/><Relationship Id="rId36" Type="http://schemas.openxmlformats.org/officeDocument/2006/relationships/tags" Target="../tags/tag40.xml"/><Relationship Id="rId35" Type="http://schemas.openxmlformats.org/officeDocument/2006/relationships/tags" Target="../tags/tag39.xml"/><Relationship Id="rId34" Type="http://schemas.openxmlformats.org/officeDocument/2006/relationships/tags" Target="../tags/tag38.xml"/><Relationship Id="rId33" Type="http://schemas.openxmlformats.org/officeDocument/2006/relationships/tags" Target="../tags/tag37.xml"/><Relationship Id="rId32" Type="http://schemas.openxmlformats.org/officeDocument/2006/relationships/tags" Target="../tags/tag36.xml"/><Relationship Id="rId31" Type="http://schemas.openxmlformats.org/officeDocument/2006/relationships/tags" Target="../tags/tag35.xml"/><Relationship Id="rId30" Type="http://schemas.openxmlformats.org/officeDocument/2006/relationships/tags" Target="../tags/tag34.xml"/><Relationship Id="rId3" Type="http://schemas.openxmlformats.org/officeDocument/2006/relationships/tags" Target="../tags/tag10.xml"/><Relationship Id="rId29" Type="http://schemas.openxmlformats.org/officeDocument/2006/relationships/tags" Target="../tags/tag33.xml"/><Relationship Id="rId28" Type="http://schemas.openxmlformats.org/officeDocument/2006/relationships/tags" Target="../tags/tag32.xml"/><Relationship Id="rId27" Type="http://schemas.openxmlformats.org/officeDocument/2006/relationships/tags" Target="../tags/tag31.xml"/><Relationship Id="rId26" Type="http://schemas.openxmlformats.org/officeDocument/2006/relationships/tags" Target="../tags/tag30.xml"/><Relationship Id="rId25" Type="http://schemas.openxmlformats.org/officeDocument/2006/relationships/image" Target="../media/image7.jpeg"/><Relationship Id="rId24" Type="http://schemas.openxmlformats.org/officeDocument/2006/relationships/tags" Target="../tags/tag29.xml"/><Relationship Id="rId235" Type="http://schemas.openxmlformats.org/officeDocument/2006/relationships/notesSlide" Target="../notesSlides/notesSlide2.xml"/><Relationship Id="rId234" Type="http://schemas.openxmlformats.org/officeDocument/2006/relationships/slideLayout" Target="../slideLayouts/slideLayout7.xml"/><Relationship Id="rId233" Type="http://schemas.openxmlformats.org/officeDocument/2006/relationships/tags" Target="../tags/tag203.xml"/><Relationship Id="rId232" Type="http://schemas.openxmlformats.org/officeDocument/2006/relationships/tags" Target="../tags/tag202.xml"/><Relationship Id="rId231" Type="http://schemas.openxmlformats.org/officeDocument/2006/relationships/tags" Target="../tags/tag201.xml"/><Relationship Id="rId230" Type="http://schemas.openxmlformats.org/officeDocument/2006/relationships/tags" Target="../tags/tag200.xml"/><Relationship Id="rId23" Type="http://schemas.openxmlformats.org/officeDocument/2006/relationships/tags" Target="../tags/tag28.xml"/><Relationship Id="rId229" Type="http://schemas.openxmlformats.org/officeDocument/2006/relationships/image" Target="../media/image41.png"/><Relationship Id="rId228" Type="http://schemas.openxmlformats.org/officeDocument/2006/relationships/tags" Target="../tags/tag199.xml"/><Relationship Id="rId227" Type="http://schemas.openxmlformats.org/officeDocument/2006/relationships/image" Target="../media/image40.png"/><Relationship Id="rId226" Type="http://schemas.openxmlformats.org/officeDocument/2006/relationships/tags" Target="../tags/tag198.xml"/><Relationship Id="rId225" Type="http://schemas.openxmlformats.org/officeDocument/2006/relationships/tags" Target="../tags/tag197.xml"/><Relationship Id="rId224" Type="http://schemas.openxmlformats.org/officeDocument/2006/relationships/tags" Target="../tags/tag196.xml"/><Relationship Id="rId223" Type="http://schemas.openxmlformats.org/officeDocument/2006/relationships/tags" Target="../tags/tag195.xml"/><Relationship Id="rId222" Type="http://schemas.openxmlformats.org/officeDocument/2006/relationships/tags" Target="../tags/tag194.xml"/><Relationship Id="rId221" Type="http://schemas.openxmlformats.org/officeDocument/2006/relationships/tags" Target="../tags/tag193.xml"/><Relationship Id="rId220" Type="http://schemas.openxmlformats.org/officeDocument/2006/relationships/image" Target="../media/image39.jpeg"/><Relationship Id="rId22" Type="http://schemas.openxmlformats.org/officeDocument/2006/relationships/tags" Target="../tags/tag27.xml"/><Relationship Id="rId219" Type="http://schemas.openxmlformats.org/officeDocument/2006/relationships/tags" Target="../tags/tag192.xml"/><Relationship Id="rId218" Type="http://schemas.openxmlformats.org/officeDocument/2006/relationships/tags" Target="../tags/tag191.xml"/><Relationship Id="rId217" Type="http://schemas.openxmlformats.org/officeDocument/2006/relationships/tags" Target="../tags/tag190.xml"/><Relationship Id="rId216" Type="http://schemas.openxmlformats.org/officeDocument/2006/relationships/tags" Target="../tags/tag189.xml"/><Relationship Id="rId215" Type="http://schemas.openxmlformats.org/officeDocument/2006/relationships/tags" Target="../tags/tag188.xml"/><Relationship Id="rId214" Type="http://schemas.openxmlformats.org/officeDocument/2006/relationships/tags" Target="../tags/tag187.xml"/><Relationship Id="rId213" Type="http://schemas.openxmlformats.org/officeDocument/2006/relationships/tags" Target="../tags/tag186.xml"/><Relationship Id="rId212" Type="http://schemas.openxmlformats.org/officeDocument/2006/relationships/tags" Target="../tags/tag185.xml"/><Relationship Id="rId211" Type="http://schemas.openxmlformats.org/officeDocument/2006/relationships/tags" Target="../tags/tag184.xml"/><Relationship Id="rId210" Type="http://schemas.openxmlformats.org/officeDocument/2006/relationships/tags" Target="../tags/tag183.xml"/><Relationship Id="rId21" Type="http://schemas.openxmlformats.org/officeDocument/2006/relationships/tags" Target="../tags/tag26.xml"/><Relationship Id="rId209" Type="http://schemas.openxmlformats.org/officeDocument/2006/relationships/tags" Target="../tags/tag182.xml"/><Relationship Id="rId208" Type="http://schemas.openxmlformats.org/officeDocument/2006/relationships/tags" Target="../tags/tag181.xml"/><Relationship Id="rId207" Type="http://schemas.openxmlformats.org/officeDocument/2006/relationships/tags" Target="../tags/tag180.xml"/><Relationship Id="rId206" Type="http://schemas.openxmlformats.org/officeDocument/2006/relationships/tags" Target="../tags/tag179.xml"/><Relationship Id="rId205" Type="http://schemas.openxmlformats.org/officeDocument/2006/relationships/tags" Target="../tags/tag178.xml"/><Relationship Id="rId204" Type="http://schemas.openxmlformats.org/officeDocument/2006/relationships/tags" Target="../tags/tag177.xml"/><Relationship Id="rId203" Type="http://schemas.openxmlformats.org/officeDocument/2006/relationships/tags" Target="../tags/tag176.xml"/><Relationship Id="rId202" Type="http://schemas.openxmlformats.org/officeDocument/2006/relationships/image" Target="../media/image38.png"/><Relationship Id="rId201" Type="http://schemas.openxmlformats.org/officeDocument/2006/relationships/tags" Target="../tags/tag175.xml"/><Relationship Id="rId200" Type="http://schemas.openxmlformats.org/officeDocument/2006/relationships/image" Target="../media/image37.png"/><Relationship Id="rId20" Type="http://schemas.openxmlformats.org/officeDocument/2006/relationships/tags" Target="../tags/tag25.xml"/><Relationship Id="rId2" Type="http://schemas.openxmlformats.org/officeDocument/2006/relationships/tags" Target="../tags/tag9.xml"/><Relationship Id="rId199" Type="http://schemas.openxmlformats.org/officeDocument/2006/relationships/tags" Target="../tags/tag174.xml"/><Relationship Id="rId198" Type="http://schemas.openxmlformats.org/officeDocument/2006/relationships/tags" Target="../tags/tag173.xml"/><Relationship Id="rId197" Type="http://schemas.openxmlformats.org/officeDocument/2006/relationships/tags" Target="../tags/tag172.xml"/><Relationship Id="rId196" Type="http://schemas.openxmlformats.org/officeDocument/2006/relationships/tags" Target="../tags/tag171.xml"/><Relationship Id="rId195" Type="http://schemas.openxmlformats.org/officeDocument/2006/relationships/tags" Target="../tags/tag170.xml"/><Relationship Id="rId194" Type="http://schemas.openxmlformats.org/officeDocument/2006/relationships/tags" Target="../tags/tag169.xml"/><Relationship Id="rId193" Type="http://schemas.openxmlformats.org/officeDocument/2006/relationships/tags" Target="../tags/tag168.xml"/><Relationship Id="rId192" Type="http://schemas.openxmlformats.org/officeDocument/2006/relationships/tags" Target="../tags/tag167.xml"/><Relationship Id="rId191" Type="http://schemas.openxmlformats.org/officeDocument/2006/relationships/image" Target="../media/image36.png"/><Relationship Id="rId190" Type="http://schemas.openxmlformats.org/officeDocument/2006/relationships/tags" Target="../tags/tag166.xml"/><Relationship Id="rId19" Type="http://schemas.openxmlformats.org/officeDocument/2006/relationships/tags" Target="../tags/tag24.xml"/><Relationship Id="rId189" Type="http://schemas.openxmlformats.org/officeDocument/2006/relationships/image" Target="../media/image35.png"/><Relationship Id="rId188" Type="http://schemas.openxmlformats.org/officeDocument/2006/relationships/tags" Target="../tags/tag165.xml"/><Relationship Id="rId187" Type="http://schemas.openxmlformats.org/officeDocument/2006/relationships/tags" Target="../tags/tag164.xml"/><Relationship Id="rId186" Type="http://schemas.openxmlformats.org/officeDocument/2006/relationships/tags" Target="../tags/tag163.xml"/><Relationship Id="rId185" Type="http://schemas.openxmlformats.org/officeDocument/2006/relationships/tags" Target="../tags/tag162.xml"/><Relationship Id="rId184" Type="http://schemas.openxmlformats.org/officeDocument/2006/relationships/tags" Target="../tags/tag161.xml"/><Relationship Id="rId183" Type="http://schemas.openxmlformats.org/officeDocument/2006/relationships/tags" Target="../tags/tag160.xml"/><Relationship Id="rId182" Type="http://schemas.openxmlformats.org/officeDocument/2006/relationships/tags" Target="../tags/tag159.xml"/><Relationship Id="rId181" Type="http://schemas.openxmlformats.org/officeDocument/2006/relationships/image" Target="../media/image34.png"/><Relationship Id="rId180" Type="http://schemas.openxmlformats.org/officeDocument/2006/relationships/tags" Target="../tags/tag158.xml"/><Relationship Id="rId18" Type="http://schemas.openxmlformats.org/officeDocument/2006/relationships/tags" Target="../tags/tag23.xml"/><Relationship Id="rId179" Type="http://schemas.openxmlformats.org/officeDocument/2006/relationships/image" Target="../media/image33.jpeg"/><Relationship Id="rId178" Type="http://schemas.openxmlformats.org/officeDocument/2006/relationships/tags" Target="../tags/tag157.xml"/><Relationship Id="rId177" Type="http://schemas.openxmlformats.org/officeDocument/2006/relationships/tags" Target="../tags/tag156.xml"/><Relationship Id="rId176" Type="http://schemas.openxmlformats.org/officeDocument/2006/relationships/tags" Target="../tags/tag155.xml"/><Relationship Id="rId175" Type="http://schemas.openxmlformats.org/officeDocument/2006/relationships/image" Target="../media/image32.jpeg"/><Relationship Id="rId174" Type="http://schemas.openxmlformats.org/officeDocument/2006/relationships/tags" Target="../tags/tag154.xml"/><Relationship Id="rId173" Type="http://schemas.openxmlformats.org/officeDocument/2006/relationships/tags" Target="../tags/tag153.xml"/><Relationship Id="rId172" Type="http://schemas.openxmlformats.org/officeDocument/2006/relationships/tags" Target="../tags/tag152.xml"/><Relationship Id="rId171" Type="http://schemas.openxmlformats.org/officeDocument/2006/relationships/tags" Target="../tags/tag151.xml"/><Relationship Id="rId170" Type="http://schemas.openxmlformats.org/officeDocument/2006/relationships/tags" Target="../tags/tag150.xml"/><Relationship Id="rId17" Type="http://schemas.openxmlformats.org/officeDocument/2006/relationships/tags" Target="../tags/tag22.xml"/><Relationship Id="rId169" Type="http://schemas.openxmlformats.org/officeDocument/2006/relationships/tags" Target="../tags/tag149.xml"/><Relationship Id="rId168" Type="http://schemas.openxmlformats.org/officeDocument/2006/relationships/tags" Target="../tags/tag148.xml"/><Relationship Id="rId167" Type="http://schemas.openxmlformats.org/officeDocument/2006/relationships/tags" Target="../tags/tag147.xml"/><Relationship Id="rId166" Type="http://schemas.openxmlformats.org/officeDocument/2006/relationships/tags" Target="../tags/tag146.xml"/><Relationship Id="rId165" Type="http://schemas.openxmlformats.org/officeDocument/2006/relationships/image" Target="../media/image31.png"/><Relationship Id="rId164" Type="http://schemas.openxmlformats.org/officeDocument/2006/relationships/tags" Target="../tags/tag145.xml"/><Relationship Id="rId163" Type="http://schemas.openxmlformats.org/officeDocument/2006/relationships/tags" Target="../tags/tag144.xml"/><Relationship Id="rId162" Type="http://schemas.openxmlformats.org/officeDocument/2006/relationships/tags" Target="../tags/tag143.xml"/><Relationship Id="rId161" Type="http://schemas.openxmlformats.org/officeDocument/2006/relationships/tags" Target="../tags/tag142.xml"/><Relationship Id="rId160" Type="http://schemas.openxmlformats.org/officeDocument/2006/relationships/tags" Target="../tags/tag141.xml"/><Relationship Id="rId16" Type="http://schemas.openxmlformats.org/officeDocument/2006/relationships/tags" Target="../tags/tag21.xml"/><Relationship Id="rId159" Type="http://schemas.openxmlformats.org/officeDocument/2006/relationships/tags" Target="../tags/tag140.xml"/><Relationship Id="rId158" Type="http://schemas.openxmlformats.org/officeDocument/2006/relationships/tags" Target="../tags/tag139.xml"/><Relationship Id="rId157" Type="http://schemas.openxmlformats.org/officeDocument/2006/relationships/tags" Target="../tags/tag138.xml"/><Relationship Id="rId156" Type="http://schemas.openxmlformats.org/officeDocument/2006/relationships/tags" Target="../tags/tag137.xml"/><Relationship Id="rId155" Type="http://schemas.openxmlformats.org/officeDocument/2006/relationships/tags" Target="../tags/tag136.xml"/><Relationship Id="rId154" Type="http://schemas.openxmlformats.org/officeDocument/2006/relationships/tags" Target="../tags/tag135.xml"/><Relationship Id="rId153" Type="http://schemas.openxmlformats.org/officeDocument/2006/relationships/tags" Target="../tags/tag134.xml"/><Relationship Id="rId152" Type="http://schemas.openxmlformats.org/officeDocument/2006/relationships/tags" Target="../tags/tag133.xml"/><Relationship Id="rId151" Type="http://schemas.openxmlformats.org/officeDocument/2006/relationships/tags" Target="../tags/tag132.xml"/><Relationship Id="rId150" Type="http://schemas.openxmlformats.org/officeDocument/2006/relationships/tags" Target="../tags/tag131.xml"/><Relationship Id="rId15" Type="http://schemas.openxmlformats.org/officeDocument/2006/relationships/tags" Target="../tags/tag20.xml"/><Relationship Id="rId149" Type="http://schemas.openxmlformats.org/officeDocument/2006/relationships/tags" Target="../tags/tag130.xml"/><Relationship Id="rId148" Type="http://schemas.openxmlformats.org/officeDocument/2006/relationships/image" Target="../media/image30.png"/><Relationship Id="rId147" Type="http://schemas.openxmlformats.org/officeDocument/2006/relationships/tags" Target="../tags/tag129.xml"/><Relationship Id="rId146" Type="http://schemas.openxmlformats.org/officeDocument/2006/relationships/image" Target="../media/image29.png"/><Relationship Id="rId145" Type="http://schemas.openxmlformats.org/officeDocument/2006/relationships/tags" Target="../tags/tag128.xml"/><Relationship Id="rId144" Type="http://schemas.openxmlformats.org/officeDocument/2006/relationships/image" Target="../media/image28.png"/><Relationship Id="rId143" Type="http://schemas.openxmlformats.org/officeDocument/2006/relationships/tags" Target="../tags/tag127.xml"/><Relationship Id="rId142" Type="http://schemas.openxmlformats.org/officeDocument/2006/relationships/image" Target="../media/image27.png"/><Relationship Id="rId141" Type="http://schemas.openxmlformats.org/officeDocument/2006/relationships/tags" Target="../tags/tag126.xml"/><Relationship Id="rId140" Type="http://schemas.openxmlformats.org/officeDocument/2006/relationships/image" Target="../media/image26.png"/><Relationship Id="rId14" Type="http://schemas.openxmlformats.org/officeDocument/2006/relationships/tags" Target="../tags/tag19.xml"/><Relationship Id="rId139" Type="http://schemas.openxmlformats.org/officeDocument/2006/relationships/tags" Target="../tags/tag125.xml"/><Relationship Id="rId138" Type="http://schemas.openxmlformats.org/officeDocument/2006/relationships/tags" Target="../tags/tag124.xml"/><Relationship Id="rId137" Type="http://schemas.openxmlformats.org/officeDocument/2006/relationships/tags" Target="../tags/tag123.xml"/><Relationship Id="rId136" Type="http://schemas.openxmlformats.org/officeDocument/2006/relationships/tags" Target="../tags/tag122.xml"/><Relationship Id="rId135" Type="http://schemas.openxmlformats.org/officeDocument/2006/relationships/tags" Target="../tags/tag121.xml"/><Relationship Id="rId134" Type="http://schemas.openxmlformats.org/officeDocument/2006/relationships/tags" Target="../tags/tag120.xml"/><Relationship Id="rId133" Type="http://schemas.openxmlformats.org/officeDocument/2006/relationships/image" Target="../media/image25.png"/><Relationship Id="rId132" Type="http://schemas.openxmlformats.org/officeDocument/2006/relationships/tags" Target="../tags/tag119.xml"/><Relationship Id="rId131" Type="http://schemas.openxmlformats.org/officeDocument/2006/relationships/image" Target="../media/image24.png"/><Relationship Id="rId130" Type="http://schemas.openxmlformats.org/officeDocument/2006/relationships/tags" Target="../tags/tag118.xml"/><Relationship Id="rId13" Type="http://schemas.openxmlformats.org/officeDocument/2006/relationships/tags" Target="../tags/tag18.xml"/><Relationship Id="rId129" Type="http://schemas.openxmlformats.org/officeDocument/2006/relationships/image" Target="../media/image23.png"/><Relationship Id="rId128" Type="http://schemas.openxmlformats.org/officeDocument/2006/relationships/tags" Target="../tags/tag117.xml"/><Relationship Id="rId127" Type="http://schemas.openxmlformats.org/officeDocument/2006/relationships/image" Target="../media/image22.png"/><Relationship Id="rId126" Type="http://schemas.openxmlformats.org/officeDocument/2006/relationships/tags" Target="../tags/tag116.xml"/><Relationship Id="rId125" Type="http://schemas.openxmlformats.org/officeDocument/2006/relationships/tags" Target="../tags/tag115.xml"/><Relationship Id="rId124" Type="http://schemas.openxmlformats.org/officeDocument/2006/relationships/tags" Target="../tags/tag114.xml"/><Relationship Id="rId123" Type="http://schemas.openxmlformats.org/officeDocument/2006/relationships/tags" Target="../tags/tag113.xml"/><Relationship Id="rId122" Type="http://schemas.openxmlformats.org/officeDocument/2006/relationships/tags" Target="../tags/tag112.xml"/><Relationship Id="rId121" Type="http://schemas.openxmlformats.org/officeDocument/2006/relationships/tags" Target="../tags/tag111.xml"/><Relationship Id="rId120" Type="http://schemas.openxmlformats.org/officeDocument/2006/relationships/tags" Target="../tags/tag110.xml"/><Relationship Id="rId12" Type="http://schemas.openxmlformats.org/officeDocument/2006/relationships/tags" Target="../tags/tag17.xml"/><Relationship Id="rId119" Type="http://schemas.openxmlformats.org/officeDocument/2006/relationships/tags" Target="../tags/tag109.xml"/><Relationship Id="rId118" Type="http://schemas.openxmlformats.org/officeDocument/2006/relationships/tags" Target="../tags/tag108.xml"/><Relationship Id="rId117" Type="http://schemas.openxmlformats.org/officeDocument/2006/relationships/tags" Target="../tags/tag107.xml"/><Relationship Id="rId116" Type="http://schemas.openxmlformats.org/officeDocument/2006/relationships/tags" Target="../tags/tag106.xml"/><Relationship Id="rId115" Type="http://schemas.openxmlformats.org/officeDocument/2006/relationships/tags" Target="../tags/tag105.xml"/><Relationship Id="rId114" Type="http://schemas.openxmlformats.org/officeDocument/2006/relationships/tags" Target="../tags/tag104.xml"/><Relationship Id="rId113" Type="http://schemas.openxmlformats.org/officeDocument/2006/relationships/tags" Target="../tags/tag103.xml"/><Relationship Id="rId112" Type="http://schemas.openxmlformats.org/officeDocument/2006/relationships/tags" Target="../tags/tag102.xml"/><Relationship Id="rId111" Type="http://schemas.openxmlformats.org/officeDocument/2006/relationships/tags" Target="../tags/tag101.xml"/><Relationship Id="rId110" Type="http://schemas.openxmlformats.org/officeDocument/2006/relationships/tags" Target="../tags/tag100.xml"/><Relationship Id="rId11" Type="http://schemas.openxmlformats.org/officeDocument/2006/relationships/tags" Target="../tags/tag16.xml"/><Relationship Id="rId109" Type="http://schemas.openxmlformats.org/officeDocument/2006/relationships/tags" Target="../tags/tag99.xml"/><Relationship Id="rId108" Type="http://schemas.openxmlformats.org/officeDocument/2006/relationships/tags" Target="../tags/tag98.xml"/><Relationship Id="rId107" Type="http://schemas.openxmlformats.org/officeDocument/2006/relationships/image" Target="../media/image21.png"/><Relationship Id="rId106" Type="http://schemas.openxmlformats.org/officeDocument/2006/relationships/tags" Target="../tags/tag97.xml"/><Relationship Id="rId105" Type="http://schemas.openxmlformats.org/officeDocument/2006/relationships/image" Target="../media/image20.png"/><Relationship Id="rId104" Type="http://schemas.openxmlformats.org/officeDocument/2006/relationships/tags" Target="../tags/tag96.xml"/><Relationship Id="rId103" Type="http://schemas.openxmlformats.org/officeDocument/2006/relationships/image" Target="../media/image19.png"/><Relationship Id="rId102" Type="http://schemas.openxmlformats.org/officeDocument/2006/relationships/tags" Target="../tags/tag95.xml"/><Relationship Id="rId101" Type="http://schemas.openxmlformats.org/officeDocument/2006/relationships/image" Target="../media/image18.png"/><Relationship Id="rId100" Type="http://schemas.openxmlformats.org/officeDocument/2006/relationships/tags" Target="../tags/tag94.xml"/><Relationship Id="rId10" Type="http://schemas.openxmlformats.org/officeDocument/2006/relationships/tags" Target="../tags/tag15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5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tags" Target="../tags/tag2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-组合 2"/>
          <p:cNvGrpSpPr/>
          <p:nvPr>
            <p:custDataLst>
              <p:tags r:id="rId1"/>
            </p:custDataLst>
          </p:nvPr>
        </p:nvGrpSpPr>
        <p:grpSpPr>
          <a:xfrm>
            <a:off x="0" y="1"/>
            <a:ext cx="23029336" cy="9450624"/>
            <a:chOff x="0" y="1"/>
            <a:chExt cx="23029336" cy="9450624"/>
          </a:xfrm>
        </p:grpSpPr>
        <p:sp>
          <p:nvSpPr>
            <p:cNvPr id="2" name="PA-任意多边形 1"/>
            <p:cNvSpPr/>
            <p:nvPr>
              <p:custDataLst>
                <p:tags r:id="rId2"/>
              </p:custDataLst>
            </p:nvPr>
          </p:nvSpPr>
          <p:spPr>
            <a:xfrm>
              <a:off x="0" y="1"/>
              <a:ext cx="23029336" cy="9450624"/>
            </a:xfrm>
            <a:custGeom>
              <a:avLst/>
              <a:gdLst/>
              <a:ahLst/>
              <a:cxnLst/>
              <a:rect l="0" t="0" r="0" b="0"/>
              <a:pathLst>
                <a:path w="23029336" h="9450624">
                  <a:moveTo>
                    <a:pt x="0" y="0"/>
                  </a:moveTo>
                  <a:lnTo>
                    <a:pt x="23029335" y="0"/>
                  </a:lnTo>
                  <a:lnTo>
                    <a:pt x="23029335" y="9450623"/>
                  </a:lnTo>
                  <a:lnTo>
                    <a:pt x="0" y="9450623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A-图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5000"/>
                      </a14:imgEffect>
                      <a14:imgEffect>
                        <a14:colorTemperature colorTemp="72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7" r="22120" b="20061"/>
            <a:stretch>
              <a:fillRect/>
            </a:stretch>
          </p:blipFill>
          <p:spPr>
            <a:xfrm>
              <a:off x="0" y="1"/>
              <a:ext cx="12192000" cy="4963288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25400" y="4974742"/>
            <a:ext cx="12192000" cy="1889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-5843"/>
            <a:ext cx="12192000" cy="49632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rgbClr val="9DD3FA">
                  <a:alpha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4344670"/>
            <a:ext cx="12192000" cy="617220"/>
          </a:xfrm>
          <a:prstGeom prst="rect">
            <a:avLst/>
          </a:prstGeom>
          <a:solidFill>
            <a:srgbClr val="1E4D78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占位符 23"/>
          <p:cNvSpPr txBox="1"/>
          <p:nvPr/>
        </p:nvSpPr>
        <p:spPr>
          <a:xfrm>
            <a:off x="1944370" y="4311015"/>
            <a:ext cx="8529955" cy="719455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4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十佳优秀毕业生评选</a:t>
            </a:r>
            <a:endParaRPr lang="zh-CN" altLang="en-US" sz="44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52088" y="6267894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9547B"/>
                </a:solidFill>
              </a:rPr>
              <a:t>评选日期：</a:t>
            </a:r>
            <a:fld id="{B2CF2A33-451D-44B3-A729-935AED514394}" type="datetime2">
              <a:rPr lang="zh-CN" altLang="en-US" sz="2000" smtClean="0">
                <a:solidFill>
                  <a:srgbClr val="29547B"/>
                </a:solidFill>
              </a:rPr>
            </a:fld>
            <a:endParaRPr lang="zh-CN" altLang="en-US" sz="2000" dirty="0">
              <a:solidFill>
                <a:srgbClr val="29547B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744983" y="5563355"/>
            <a:ext cx="2649809" cy="461665"/>
            <a:chOff x="190535" y="5699548"/>
            <a:chExt cx="2529516" cy="461665"/>
          </a:xfrm>
        </p:grpSpPr>
        <p:sp>
          <p:nvSpPr>
            <p:cNvPr id="9" name="矩形: 圆角 8"/>
            <p:cNvSpPr/>
            <p:nvPr/>
          </p:nvSpPr>
          <p:spPr>
            <a:xfrm>
              <a:off x="190535" y="5699548"/>
              <a:ext cx="2529516" cy="461665"/>
            </a:xfrm>
            <a:prstGeom prst="roundRect">
              <a:avLst/>
            </a:prstGeom>
            <a:solidFill>
              <a:srgbClr val="035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80949" y="5730325"/>
              <a:ext cx="23391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评选人：周浩能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582394" y="6425183"/>
            <a:ext cx="293226" cy="242820"/>
            <a:chOff x="7067882" y="308299"/>
            <a:chExt cx="374640" cy="310239"/>
          </a:xfrm>
          <a:effectLst>
            <a:outerShdw blurRad="114300" dir="10800000" algn="r" rotWithShape="0">
              <a:srgbClr val="035183">
                <a:alpha val="43000"/>
              </a:srgbClr>
            </a:outerShdw>
          </a:effectLst>
        </p:grpSpPr>
        <p:cxnSp>
          <p:nvCxnSpPr>
            <p:cNvPr id="26" name="直接连接符 25"/>
            <p:cNvCxnSpPr/>
            <p:nvPr/>
          </p:nvCxnSpPr>
          <p:spPr>
            <a:xfrm>
              <a:off x="7067882" y="618538"/>
              <a:ext cx="369560" cy="0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442522" y="308299"/>
              <a:ext cx="0" cy="310239"/>
            </a:xfrm>
            <a:prstGeom prst="line">
              <a:avLst/>
            </a:prstGeom>
            <a:ln w="25400" cap="sq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29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5" name="文本框 34"/>
          <p:cNvSpPr txBox="1"/>
          <p:nvPr>
            <p:custDataLst>
              <p:tags r:id="rId7"/>
            </p:custDataLst>
          </p:nvPr>
        </p:nvSpPr>
        <p:spPr>
          <a:xfrm>
            <a:off x="7069510" y="4631495"/>
            <a:ext cx="33242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OUTSTANDING GRADUATES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2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152400" y="795655"/>
            <a:ext cx="11877040" cy="5791200"/>
            <a:chOff x="240" y="1253"/>
            <a:chExt cx="18704" cy="9120"/>
          </a:xfrm>
        </p:grpSpPr>
        <p:sp>
          <p:nvSpPr>
            <p:cNvPr id="4" name="Rectangle 11"/>
            <p:cNvSpPr/>
            <p:nvPr/>
          </p:nvSpPr>
          <p:spPr>
            <a:xfrm>
              <a:off x="240" y="7599"/>
              <a:ext cx="18704" cy="2775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TextBox 16"/>
            <p:cNvSpPr txBox="1"/>
            <p:nvPr/>
          </p:nvSpPr>
          <p:spPr>
            <a:xfrm>
              <a:off x="923" y="230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spc="1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学业成绩</a:t>
              </a:r>
              <a:endParaRPr lang="id-ID" sz="3600" spc="1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sp>
          <p:nvSpPr>
            <p:cNvPr id="7" name="Rectangle 25"/>
            <p:cNvSpPr/>
            <p:nvPr/>
          </p:nvSpPr>
          <p:spPr>
            <a:xfrm>
              <a:off x="6624" y="2726"/>
              <a:ext cx="5626" cy="670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TextBox 14" descr="7b0a20202020227461726765744d6f64756c65223a202270726f636573734f6e6c696e65466f6e7473220a7d0a"/>
            <p:cNvSpPr txBox="1"/>
            <p:nvPr/>
          </p:nvSpPr>
          <p:spPr>
            <a:xfrm>
              <a:off x="13314" y="2726"/>
              <a:ext cx="5239" cy="543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民    族：汉	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籍    贯：福建省厦门市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政治面貌：群众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平均绩点：3.65/5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考级成绩：四级527 六级518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推免排名：19</a:t>
              </a:r>
              <a:r>
                <a:rPr lang="en-US" altLang="zh-CN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/43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  <a:p>
              <a:pPr marL="0" marR="0" algn="l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</a:pPr>
              <a:r>
                <a:rPr lang="en-US" altLang="zh-CN" sz="1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推免院校：厦门大学</a:t>
              </a:r>
              <a:endParaRPr lang="en-US" altLang="zh-CN" sz="1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sp>
          <p:nvSpPr>
            <p:cNvPr id="9" name="TextBox 20"/>
            <p:cNvSpPr txBox="1"/>
            <p:nvPr/>
          </p:nvSpPr>
          <p:spPr>
            <a:xfrm>
              <a:off x="1769" y="6544"/>
              <a:ext cx="4105" cy="1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en Sans" panose="020B0806030504020204" pitchFamily="34" charset="0"/>
                </a:rPr>
                <a:t>周浩能</a:t>
              </a:r>
              <a:endParaRPr lang="id-ID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endParaRPr>
            </a:p>
          </p:txBody>
        </p:sp>
        <p:sp>
          <p:nvSpPr>
            <p:cNvPr id="11" name="TextBox 23"/>
            <p:cNvSpPr txBox="1"/>
            <p:nvPr/>
          </p:nvSpPr>
          <p:spPr>
            <a:xfrm>
              <a:off x="13305" y="8159"/>
              <a:ext cx="4516" cy="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en Sans" panose="020B0806030504020204" pitchFamily="34" charset="0"/>
                </a:rPr>
                <a:t>19</a:t>
              </a:r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en Sans" panose="020B0806030504020204" pitchFamily="34" charset="0"/>
                </a:rPr>
                <a:t>机械电子工程（</a:t>
              </a:r>
              <a:r>
                <a:rPr lang="en-US" altLang="zh-CN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en Sans" panose="020B0806030504020204" pitchFamily="34" charset="0"/>
                </a:rPr>
                <a:t>2</a:t>
              </a:r>
              <a:r>
                <a:rPr lang="zh-CN" altLang="en-US" sz="1600" spc="1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en Sans" panose="020B0806030504020204" pitchFamily="34" charset="0"/>
                </a:rPr>
                <a:t>）班</a:t>
              </a:r>
              <a:endParaRPr lang="id-ID" sz="1600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177" y="332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" y="2753"/>
              <a:ext cx="4761" cy="6666"/>
            </a:xfrm>
            <a:prstGeom prst="rect">
              <a:avLst/>
            </a:prstGeom>
          </p:spPr>
        </p:pic>
        <p:sp>
          <p:nvSpPr>
            <p:cNvPr id="18" name="Rectangle 11"/>
            <p:cNvSpPr/>
            <p:nvPr/>
          </p:nvSpPr>
          <p:spPr>
            <a:xfrm>
              <a:off x="240" y="1253"/>
              <a:ext cx="18704" cy="501"/>
            </a:xfrm>
            <a:prstGeom prst="rect">
              <a:avLst/>
            </a:prstGeom>
            <a:solidFill>
              <a:srgbClr val="295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151200" y="795600"/>
            <a:ext cx="11837035" cy="5815330"/>
            <a:chOff x="304" y="1217"/>
            <a:chExt cx="18641" cy="9158"/>
          </a:xfrm>
        </p:grpSpPr>
        <p:sp>
          <p:nvSpPr>
            <p:cNvPr id="251" name="矩形 250"/>
            <p:cNvSpPr/>
            <p:nvPr>
              <p:custDataLst>
                <p:tags r:id="rId2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252" name="图片 25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253" name="TextBox 16"/>
            <p:cNvSpPr txBox="1"/>
            <p:nvPr>
              <p:custDataLst>
                <p:tags r:id="rId6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254" name="直接连接符 253"/>
            <p:cNvCxnSpPr/>
            <p:nvPr>
              <p:custDataLst>
                <p:tags r:id="rId7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TextBox 14"/>
            <p:cNvSpPr txBox="1"/>
            <p:nvPr>
              <p:custDataLst>
                <p:tags r:id="rId8"/>
              </p:custDataLst>
            </p:nvPr>
          </p:nvSpPr>
          <p:spPr>
            <a:xfrm>
              <a:off x="9337" y="4178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1" kern="100" dirty="0">
                  <a:solidFill>
                    <a:srgbClr val="C00000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2019</a:t>
              </a:r>
              <a:endParaRPr lang="en-US" altLang="zh-CN" kern="100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sz="1800" kern="100" dirty="0">
                <a:solidFill>
                  <a:srgbClr val="C00000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6" name="TextBox 14"/>
            <p:cNvSpPr txBox="1"/>
            <p:nvPr>
              <p:custDataLst>
                <p:tags r:id="rId9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2020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57" name="直接连接符 256"/>
            <p:cNvCxnSpPr/>
            <p:nvPr>
              <p:custDataLst>
                <p:tags r:id="rId10"/>
              </p:custDataLst>
            </p:nvPr>
          </p:nvCxnSpPr>
          <p:spPr>
            <a:xfrm flipH="1">
              <a:off x="9281" y="4758"/>
              <a:ext cx="0" cy="5617"/>
            </a:xfrm>
            <a:prstGeom prst="line">
              <a:avLst/>
            </a:prstGeom>
            <a:ln w="38100">
              <a:solidFill>
                <a:srgbClr val="C00000"/>
              </a:solidFill>
            </a:ln>
            <a:effectLst>
              <a:glow rad="12700">
                <a:srgbClr val="FF0000">
                  <a:alpha val="27000"/>
                </a:srgbClr>
              </a:glo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矩形 257"/>
            <p:cNvSpPr/>
            <p:nvPr>
              <p:custDataLst>
                <p:tags r:id="rId11"/>
              </p:custDataLst>
            </p:nvPr>
          </p:nvSpPr>
          <p:spPr>
            <a:xfrm rot="2696023">
              <a:off x="9209" y="5586"/>
              <a:ext cx="159" cy="15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9" name="矩形 258"/>
            <p:cNvSpPr/>
            <p:nvPr>
              <p:custDataLst>
                <p:tags r:id="rId12"/>
              </p:custDataLst>
            </p:nvPr>
          </p:nvSpPr>
          <p:spPr>
            <a:xfrm>
              <a:off x="10145" y="5192"/>
              <a:ext cx="6528" cy="3748"/>
            </a:xfrm>
            <a:prstGeom prst="rect">
              <a:avLst/>
            </a:prstGeom>
            <a:solidFill>
              <a:srgbClr val="E0DEDE"/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0" name="矩形 259"/>
            <p:cNvSpPr/>
            <p:nvPr>
              <p:custDataLst>
                <p:tags r:id="rId13"/>
              </p:custDataLst>
            </p:nvPr>
          </p:nvSpPr>
          <p:spPr>
            <a:xfrm>
              <a:off x="10270" y="5325"/>
              <a:ext cx="896" cy="8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61" name="矩形 260"/>
            <p:cNvSpPr/>
            <p:nvPr>
              <p:custDataLst>
                <p:tags r:id="rId14"/>
              </p:custDataLst>
            </p:nvPr>
          </p:nvSpPr>
          <p:spPr>
            <a:xfrm>
              <a:off x="10286" y="6368"/>
              <a:ext cx="6229" cy="2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62" name="矩形 261"/>
            <p:cNvSpPr/>
            <p:nvPr>
              <p:custDataLst>
                <p:tags r:id="rId15"/>
              </p:custDataLst>
            </p:nvPr>
          </p:nvSpPr>
          <p:spPr>
            <a:xfrm>
              <a:off x="11301" y="5327"/>
              <a:ext cx="4837" cy="8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63" name="文本框 262"/>
            <p:cNvSpPr txBox="1"/>
            <p:nvPr>
              <p:custDataLst>
                <p:tags r:id="rId16"/>
              </p:custDataLst>
            </p:nvPr>
          </p:nvSpPr>
          <p:spPr>
            <a:xfrm>
              <a:off x="10287" y="5354"/>
              <a:ext cx="1287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书体坊安景臣钢笔行书" panose="02010601030101010101" pitchFamily="2" charset="-122"/>
                  <a:ea typeface="书体坊安景臣钢笔行书" panose="02010601030101010101" pitchFamily="2" charset="-122"/>
                </a:rPr>
                <a:t>01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书体坊安景臣钢笔行书" panose="02010601030101010101" pitchFamily="2" charset="-122"/>
                <a:ea typeface="书体坊安景臣钢笔行书" panose="02010601030101010101" pitchFamily="2" charset="-122"/>
              </a:endParaRPr>
            </a:p>
          </p:txBody>
        </p:sp>
        <p:sp>
          <p:nvSpPr>
            <p:cNvPr id="264" name="文本框 263"/>
            <p:cNvSpPr txBox="1"/>
            <p:nvPr>
              <p:custDataLst>
                <p:tags r:id="rId17"/>
              </p:custDataLst>
            </p:nvPr>
          </p:nvSpPr>
          <p:spPr>
            <a:xfrm>
              <a:off x="11574" y="5446"/>
              <a:ext cx="40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基于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STM32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的智能猫砂盆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65" name="矩形 264"/>
            <p:cNvSpPr/>
            <p:nvPr>
              <p:custDataLst>
                <p:tags r:id="rId18"/>
              </p:custDataLst>
            </p:nvPr>
          </p:nvSpPr>
          <p:spPr>
            <a:xfrm>
              <a:off x="10286" y="6392"/>
              <a:ext cx="6165" cy="188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indent="0" algn="just" fontAlgn="auto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  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设计了一种新型机构，利用单电机的旋转运动就可完成猫砂的过滤功能，同时实现了对猫咪的保护检测功能。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266" name="直接连接符 265"/>
            <p:cNvCxnSpPr/>
            <p:nvPr>
              <p:custDataLst>
                <p:tags r:id="rId19"/>
              </p:custDataLst>
            </p:nvPr>
          </p:nvCxnSpPr>
          <p:spPr>
            <a:xfrm>
              <a:off x="9401" y="5661"/>
              <a:ext cx="744" cy="0"/>
            </a:xfrm>
            <a:prstGeom prst="line">
              <a:avLst/>
            </a:prstGeom>
            <a:ln w="127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椭圆 266"/>
            <p:cNvSpPr/>
            <p:nvPr>
              <p:custDataLst>
                <p:tags r:id="rId20"/>
              </p:custDataLst>
            </p:nvPr>
          </p:nvSpPr>
          <p:spPr>
            <a:xfrm>
              <a:off x="9148" y="4574"/>
              <a:ext cx="253" cy="25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8" name="矩形 267"/>
            <p:cNvSpPr/>
            <p:nvPr>
              <p:custDataLst>
                <p:tags r:id="rId21"/>
              </p:custDataLst>
            </p:nvPr>
          </p:nvSpPr>
          <p:spPr>
            <a:xfrm>
              <a:off x="1681" y="4961"/>
              <a:ext cx="6768" cy="4264"/>
            </a:xfrm>
            <a:prstGeom prst="rect">
              <a:avLst/>
            </a:prstGeom>
            <a:solidFill>
              <a:srgbClr val="E0DEDE"/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9" name="矩形 268"/>
            <p:cNvSpPr/>
            <p:nvPr>
              <p:custDataLst>
                <p:tags r:id="rId22"/>
              </p:custDataLst>
            </p:nvPr>
          </p:nvSpPr>
          <p:spPr>
            <a:xfrm>
              <a:off x="1956" y="5200"/>
              <a:ext cx="6303" cy="3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cxnSp>
          <p:nvCxnSpPr>
            <p:cNvPr id="270" name="直接连接符 269"/>
            <p:cNvCxnSpPr/>
            <p:nvPr>
              <p:custDataLst>
                <p:tags r:id="rId23"/>
              </p:custDataLst>
            </p:nvPr>
          </p:nvCxnSpPr>
          <p:spPr>
            <a:xfrm flipH="1" flipV="1">
              <a:off x="8472" y="5663"/>
              <a:ext cx="688" cy="10"/>
            </a:xfrm>
            <a:prstGeom prst="line">
              <a:avLst/>
            </a:prstGeom>
            <a:ln w="12700">
              <a:solidFill>
                <a:srgbClr val="C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1" name="图片 270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88"/>
            <a:stretch>
              <a:fillRect/>
            </a:stretch>
          </p:blipFill>
          <p:spPr>
            <a:xfrm>
              <a:off x="2545" y="5541"/>
              <a:ext cx="5171" cy="3304"/>
            </a:xfrm>
            <a:prstGeom prst="rect">
              <a:avLst/>
            </a:prstGeom>
          </p:spPr>
        </p:pic>
      </p:grpSp>
      <p:grpSp>
        <p:nvGrpSpPr>
          <p:cNvPr id="272" name="组合 271"/>
          <p:cNvGrpSpPr/>
          <p:nvPr/>
        </p:nvGrpSpPr>
        <p:grpSpPr>
          <a:xfrm>
            <a:off x="151200" y="795655"/>
            <a:ext cx="11836400" cy="5814695"/>
            <a:chOff x="304" y="1217"/>
            <a:chExt cx="18640" cy="9157"/>
          </a:xfrm>
        </p:grpSpPr>
        <p:sp>
          <p:nvSpPr>
            <p:cNvPr id="273" name="矩形 272"/>
            <p:cNvSpPr/>
            <p:nvPr>
              <p:custDataLst>
                <p:tags r:id="rId26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274" name="图片 27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275" name="TextBox 16"/>
            <p:cNvSpPr txBox="1"/>
            <p:nvPr>
              <p:custDataLst>
                <p:tags r:id="rId28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276" name="直接连接符 275"/>
            <p:cNvCxnSpPr/>
            <p:nvPr>
              <p:custDataLst>
                <p:tags r:id="rId29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14"/>
            <p:cNvSpPr txBox="1"/>
            <p:nvPr>
              <p:custDataLst>
                <p:tags r:id="rId30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78" name="直接连接符 277"/>
            <p:cNvCxnSpPr/>
            <p:nvPr>
              <p:custDataLst>
                <p:tags r:id="rId31"/>
              </p:custDataLst>
            </p:nvPr>
          </p:nvCxnSpPr>
          <p:spPr>
            <a:xfrm>
              <a:off x="9277" y="4206"/>
              <a:ext cx="4" cy="6169"/>
            </a:xfrm>
            <a:prstGeom prst="line">
              <a:avLst/>
            </a:prstGeom>
            <a:ln w="38100">
              <a:solidFill>
                <a:srgbClr val="C00000"/>
              </a:solidFill>
            </a:ln>
            <a:effectLst>
              <a:glow rad="12700">
                <a:srgbClr val="FF0000">
                  <a:alpha val="27000"/>
                </a:srgbClr>
              </a:glo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9" name="组合 278"/>
            <p:cNvGrpSpPr/>
            <p:nvPr/>
          </p:nvGrpSpPr>
          <p:grpSpPr>
            <a:xfrm>
              <a:off x="1640" y="4901"/>
              <a:ext cx="15205" cy="4375"/>
              <a:chOff x="1640" y="4471"/>
              <a:chExt cx="15205" cy="4375"/>
            </a:xfrm>
          </p:grpSpPr>
          <p:grpSp>
            <p:nvGrpSpPr>
              <p:cNvPr id="280" name="组合 279"/>
              <p:cNvGrpSpPr/>
              <p:nvPr/>
            </p:nvGrpSpPr>
            <p:grpSpPr>
              <a:xfrm flipH="1">
                <a:off x="1640" y="4471"/>
                <a:ext cx="7704" cy="3989"/>
                <a:chOff x="6027666" y="3296546"/>
                <a:chExt cx="4891947" cy="2533015"/>
              </a:xfrm>
            </p:grpSpPr>
            <p:sp>
              <p:nvSpPr>
                <p:cNvPr id="281" name="矩形 280"/>
                <p:cNvSpPr/>
                <p:nvPr>
                  <p:custDataLst>
                    <p:tags r:id="rId32"/>
                  </p:custDataLst>
                </p:nvPr>
              </p:nvSpPr>
              <p:spPr>
                <a:xfrm rot="2696023">
                  <a:off x="6027666" y="3546675"/>
                  <a:ext cx="100723" cy="100723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282" name="组合 281"/>
                <p:cNvGrpSpPr/>
                <p:nvPr/>
              </p:nvGrpSpPr>
              <p:grpSpPr>
                <a:xfrm>
                  <a:off x="6575679" y="3296546"/>
                  <a:ext cx="4343934" cy="2533015"/>
                  <a:chOff x="6575679" y="3296546"/>
                  <a:chExt cx="4343934" cy="2533015"/>
                </a:xfrm>
              </p:grpSpPr>
              <p:sp>
                <p:nvSpPr>
                  <p:cNvPr id="283" name="矩形 282"/>
                  <p:cNvSpPr/>
                  <p:nvPr>
                    <p:custDataLst>
                      <p:tags r:id="rId33"/>
                    </p:custDataLst>
                  </p:nvPr>
                </p:nvSpPr>
                <p:spPr>
                  <a:xfrm>
                    <a:off x="6622033" y="3296546"/>
                    <a:ext cx="4297580" cy="2533015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4" name="矩形 283"/>
                  <p:cNvSpPr/>
                  <p:nvPr>
                    <p:custDataLst>
                      <p:tags r:id="rId34"/>
                    </p:custDataLst>
                  </p:nvPr>
                </p:nvSpPr>
                <p:spPr>
                  <a:xfrm>
                    <a:off x="6701254" y="3380476"/>
                    <a:ext cx="569172" cy="52644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85" name="矩形 284"/>
                  <p:cNvSpPr/>
                  <p:nvPr>
                    <p:custDataLst>
                      <p:tags r:id="rId35"/>
                    </p:custDataLst>
                  </p:nvPr>
                </p:nvSpPr>
                <p:spPr>
                  <a:xfrm>
                    <a:off x="6857612" y="4020241"/>
                    <a:ext cx="3897539" cy="161988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86" name="矩形 285"/>
                  <p:cNvSpPr/>
                  <p:nvPr>
                    <p:custDataLst>
                      <p:tags r:id="rId36"/>
                    </p:custDataLst>
                  </p:nvPr>
                </p:nvSpPr>
                <p:spPr>
                  <a:xfrm>
                    <a:off x="7355965" y="3382089"/>
                    <a:ext cx="3399213" cy="5232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87" name="文本框 286"/>
                  <p:cNvSpPr txBox="1"/>
                  <p:nvPr>
                    <p:custDataLst>
                      <p:tags r:id="rId37"/>
                    </p:custDataLst>
                  </p:nvPr>
                </p:nvSpPr>
                <p:spPr>
                  <a:xfrm>
                    <a:off x="6575679" y="3379251"/>
                    <a:ext cx="683199" cy="52197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书体坊安景臣钢笔行书" panose="02010601030101010101" pitchFamily="2" charset="-122"/>
                        <a:ea typeface="书体坊安景臣钢笔行书" panose="02010601030101010101" pitchFamily="2" charset="-122"/>
                      </a:rPr>
                      <a:t>02</a:t>
                    </a:r>
                    <a:endParaRPr lang="zh-CN" alt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endParaRPr>
                  </a:p>
                </p:txBody>
              </p:sp>
              <p:sp>
                <p:nvSpPr>
                  <p:cNvPr id="288" name="文本框 287"/>
                  <p:cNvSpPr txBox="1"/>
                  <p:nvPr>
                    <p:custDataLst>
                      <p:tags r:id="rId38"/>
                    </p:custDataLst>
                  </p:nvPr>
                </p:nvSpPr>
                <p:spPr>
                  <a:xfrm>
                    <a:off x="7438422" y="3486334"/>
                    <a:ext cx="3040322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基于</a:t>
                    </a:r>
                    <a:r>
                      <a:rPr lang="en-US" altLang="zh-CN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ROS</a:t>
                    </a:r>
                    <a:r>
                      <a: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的两轮差速式机器人</a:t>
                    </a:r>
                    <a:endPara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endParaRPr>
                  </a:p>
                </p:txBody>
              </p:sp>
              <p:sp>
                <p:nvSpPr>
                  <p:cNvPr id="289" name="矩形 288"/>
                  <p:cNvSpPr/>
                  <p:nvPr>
                    <p:custDataLst>
                      <p:tags r:id="rId39"/>
                    </p:custDataLst>
                  </p:nvPr>
                </p:nvSpPr>
                <p:spPr>
                  <a:xfrm>
                    <a:off x="7135736" y="4195501"/>
                    <a:ext cx="3478449" cy="1449705"/>
                  </a:xfrm>
                  <a:prstGeom prst="rect">
                    <a:avLst/>
                  </a:prstGeom>
                </p:spPr>
                <p:txBody>
                  <a:bodyPr wrap="square">
                    <a:noAutofit/>
                  </a:bodyPr>
                  <a:p>
                    <a:pPr indent="0" algn="just" fontAlgn="auto">
                      <a:lnSpc>
                        <a:spcPct val="150000"/>
                      </a:lnSpc>
                    </a:pPr>
                    <a: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    </a:t>
                    </a:r>
                    <a:r>
                      <a: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负责上位机、下位机硬件软件部分的工作，可实现基本的导航定位功能。</a:t>
                    </a:r>
                    <a:endPara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</p:grpSp>
            <p:cxnSp>
              <p:nvCxnSpPr>
                <p:cNvPr id="290" name="直接连接符 289"/>
                <p:cNvCxnSpPr/>
                <p:nvPr>
                  <p:custDataLst>
                    <p:tags r:id="rId40"/>
                  </p:custDataLst>
                </p:nvPr>
              </p:nvCxnSpPr>
              <p:spPr>
                <a:xfrm>
                  <a:off x="6149250" y="3593824"/>
                  <a:ext cx="472531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1" name="组合 290"/>
              <p:cNvGrpSpPr/>
              <p:nvPr/>
            </p:nvGrpSpPr>
            <p:grpSpPr>
              <a:xfrm>
                <a:off x="9407" y="4582"/>
                <a:ext cx="7438" cy="4264"/>
                <a:chOff x="9626" y="4377"/>
                <a:chExt cx="7438" cy="4264"/>
              </a:xfrm>
            </p:grpSpPr>
            <p:sp>
              <p:nvSpPr>
                <p:cNvPr id="292" name="矩形 291"/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10296" y="4377"/>
                  <a:ext cx="6768" cy="4264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93" name="矩形 292"/>
                <p:cNvSpPr/>
                <p:nvPr>
                  <p:custDataLst>
                    <p:tags r:id="rId42"/>
                  </p:custDataLst>
                </p:nvPr>
              </p:nvSpPr>
              <p:spPr>
                <a:xfrm>
                  <a:off x="10464" y="4546"/>
                  <a:ext cx="6410" cy="39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94" name="直接连接符 293"/>
                <p:cNvCxnSpPr/>
                <p:nvPr>
                  <p:custDataLst>
                    <p:tags r:id="rId43"/>
                  </p:custDataLst>
                </p:nvPr>
              </p:nvCxnSpPr>
              <p:spPr>
                <a:xfrm flipV="1">
                  <a:off x="9626" y="4729"/>
                  <a:ext cx="649" cy="8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95" name="图片 294"/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45"/>
            <a:stretch>
              <a:fillRect/>
            </a:stretch>
          </p:blipFill>
          <p:spPr>
            <a:xfrm>
              <a:off x="10291" y="6025"/>
              <a:ext cx="3488" cy="2516"/>
            </a:xfrm>
            <a:prstGeom prst="rect">
              <a:avLst/>
            </a:prstGeom>
          </p:spPr>
        </p:pic>
        <p:pic>
          <p:nvPicPr>
            <p:cNvPr id="296" name="图片 295"/>
            <p:cNvPicPr>
              <a:picLocks noChangeAspect="1"/>
            </p:cNvPicPr>
            <p:nvPr>
              <p:custDataLst>
                <p:tags r:id="rId46"/>
              </p:custDataLst>
            </p:nvPr>
          </p:nvPicPr>
          <p:blipFill rotWithShape="1"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18" r="3804" b="32808"/>
            <a:stretch>
              <a:fillRect/>
            </a:stretch>
          </p:blipFill>
          <p:spPr>
            <a:xfrm>
              <a:off x="13874" y="6045"/>
              <a:ext cx="2636" cy="2229"/>
            </a:xfrm>
            <a:prstGeom prst="rect">
              <a:avLst/>
            </a:prstGeom>
          </p:spPr>
        </p:pic>
      </p:grpSp>
      <p:grpSp>
        <p:nvGrpSpPr>
          <p:cNvPr id="297" name="组合 296"/>
          <p:cNvGrpSpPr/>
          <p:nvPr/>
        </p:nvGrpSpPr>
        <p:grpSpPr>
          <a:xfrm>
            <a:off x="151200" y="795600"/>
            <a:ext cx="11836400" cy="5815330"/>
            <a:chOff x="304" y="1217"/>
            <a:chExt cx="18640" cy="9158"/>
          </a:xfrm>
        </p:grpSpPr>
        <p:sp>
          <p:nvSpPr>
            <p:cNvPr id="298" name="矩形 297"/>
            <p:cNvSpPr/>
            <p:nvPr>
              <p:custDataLst>
                <p:tags r:id="rId48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299" name="图片 298"/>
            <p:cNvPicPr>
              <a:picLocks noChangeAspect="1"/>
            </p:cNvPicPr>
            <p:nvPr>
              <p:custDataLst>
                <p:tags r:id="rId49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300" name="TextBox 16"/>
            <p:cNvSpPr txBox="1"/>
            <p:nvPr>
              <p:custDataLst>
                <p:tags r:id="rId50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301" name="直接连接符 300"/>
            <p:cNvCxnSpPr/>
            <p:nvPr>
              <p:custDataLst>
                <p:tags r:id="rId51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TextBox 14"/>
            <p:cNvSpPr txBox="1"/>
            <p:nvPr>
              <p:custDataLst>
                <p:tags r:id="rId52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03" name="组合 302"/>
            <p:cNvGrpSpPr/>
            <p:nvPr/>
          </p:nvGrpSpPr>
          <p:grpSpPr>
            <a:xfrm>
              <a:off x="1681" y="4195"/>
              <a:ext cx="15084" cy="6180"/>
              <a:chOff x="1171" y="4195"/>
              <a:chExt cx="15084" cy="6180"/>
            </a:xfrm>
          </p:grpSpPr>
          <p:grpSp>
            <p:nvGrpSpPr>
              <p:cNvPr id="304" name="组合 303"/>
              <p:cNvGrpSpPr/>
              <p:nvPr/>
            </p:nvGrpSpPr>
            <p:grpSpPr>
              <a:xfrm>
                <a:off x="8657" y="4195"/>
                <a:ext cx="7598" cy="6180"/>
                <a:chOff x="8283" y="4228"/>
                <a:chExt cx="7598" cy="6180"/>
              </a:xfrm>
            </p:grpSpPr>
            <p:cxnSp>
              <p:nvCxnSpPr>
                <p:cNvPr id="305" name="直接连接符 304"/>
                <p:cNvCxnSpPr/>
                <p:nvPr>
                  <p:custDataLst>
                    <p:tags r:id="rId53"/>
                  </p:custDataLst>
                </p:nvPr>
              </p:nvCxnSpPr>
              <p:spPr>
                <a:xfrm>
                  <a:off x="8393" y="4228"/>
                  <a:ext cx="4" cy="618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  <a:effectLst>
                  <a:glow rad="12700">
                    <a:srgbClr val="FF0000">
                      <a:alpha val="27000"/>
                    </a:srgbClr>
                  </a:glow>
                  <a:softEdge rad="127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6" name="矩形 305"/>
                <p:cNvSpPr/>
                <p:nvPr>
                  <p:custDataLst>
                    <p:tags r:id="rId54"/>
                  </p:custDataLst>
                </p:nvPr>
              </p:nvSpPr>
              <p:spPr>
                <a:xfrm rot="2696023">
                  <a:off x="8283" y="5619"/>
                  <a:ext cx="159" cy="15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307" name="组合 306"/>
                <p:cNvGrpSpPr/>
                <p:nvPr/>
              </p:nvGrpSpPr>
              <p:grpSpPr>
                <a:xfrm>
                  <a:off x="9261" y="5225"/>
                  <a:ext cx="6620" cy="3729"/>
                  <a:chOff x="6621781" y="3296342"/>
                  <a:chExt cx="4203716" cy="2367807"/>
                </a:xfrm>
              </p:grpSpPr>
              <p:sp>
                <p:nvSpPr>
                  <p:cNvPr id="308" name="矩形 307"/>
                  <p:cNvSpPr/>
                  <p:nvPr>
                    <p:custDataLst>
                      <p:tags r:id="rId55"/>
                    </p:custDataLst>
                  </p:nvPr>
                </p:nvSpPr>
                <p:spPr>
                  <a:xfrm>
                    <a:off x="6621781" y="3296342"/>
                    <a:ext cx="4203716" cy="2367807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9" name="矩形 308"/>
                  <p:cNvSpPr/>
                  <p:nvPr>
                    <p:custDataLst>
                      <p:tags r:id="rId56"/>
                    </p:custDataLst>
                  </p:nvPr>
                </p:nvSpPr>
                <p:spPr>
                  <a:xfrm>
                    <a:off x="6701254" y="3380476"/>
                    <a:ext cx="569172" cy="52644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10" name="矩形 309"/>
                  <p:cNvSpPr/>
                  <p:nvPr>
                    <p:custDataLst>
                      <p:tags r:id="rId57"/>
                    </p:custDataLst>
                  </p:nvPr>
                </p:nvSpPr>
                <p:spPr>
                  <a:xfrm>
                    <a:off x="6743066" y="4073548"/>
                    <a:ext cx="3960492" cy="14413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11" name="矩形 310"/>
                  <p:cNvSpPr/>
                  <p:nvPr>
                    <p:custDataLst>
                      <p:tags r:id="rId58"/>
                    </p:custDataLst>
                  </p:nvPr>
                </p:nvSpPr>
                <p:spPr>
                  <a:xfrm>
                    <a:off x="7355965" y="3382089"/>
                    <a:ext cx="3399213" cy="5232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12" name="文本框 311"/>
                  <p:cNvSpPr txBox="1"/>
                  <p:nvPr>
                    <p:custDataLst>
                      <p:tags r:id="rId59"/>
                    </p:custDataLst>
                  </p:nvPr>
                </p:nvSpPr>
                <p:spPr>
                  <a:xfrm>
                    <a:off x="6723572" y="3382092"/>
                    <a:ext cx="683199" cy="52194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书体坊安景臣钢笔行书" panose="02010601030101010101" pitchFamily="2" charset="-122"/>
                        <a:ea typeface="书体坊安景臣钢笔行书" panose="02010601030101010101" pitchFamily="2" charset="-122"/>
                      </a:rPr>
                      <a:t>03</a:t>
                    </a:r>
                    <a:endParaRPr lang="zh-CN" alt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endParaRPr>
                  </a:p>
                </p:txBody>
              </p:sp>
              <p:sp>
                <p:nvSpPr>
                  <p:cNvPr id="313" name="文本框 312"/>
                  <p:cNvSpPr txBox="1"/>
                  <p:nvPr>
                    <p:custDataLst>
                      <p:tags r:id="rId60"/>
                    </p:custDataLst>
                  </p:nvPr>
                </p:nvSpPr>
                <p:spPr>
                  <a:xfrm>
                    <a:off x="7504463" y="3469823"/>
                    <a:ext cx="3040392" cy="3682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基于</a:t>
                    </a:r>
                    <a:r>
                      <a:rPr lang="en-US" altLang="zh-CN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ROS</a:t>
                    </a:r>
                    <a:r>
                      <a: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的阿克曼底盘机器人</a:t>
                    </a:r>
                    <a:endPara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endParaRPr>
                  </a:p>
                </p:txBody>
              </p:sp>
              <p:sp>
                <p:nvSpPr>
                  <p:cNvPr id="314" name="矩形 313"/>
                  <p:cNvSpPr/>
                  <p:nvPr>
                    <p:custDataLst>
                      <p:tags r:id="rId61"/>
                    </p:custDataLst>
                  </p:nvPr>
                </p:nvSpPr>
                <p:spPr>
                  <a:xfrm>
                    <a:off x="6921822" y="4119636"/>
                    <a:ext cx="3622887" cy="119882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indent="0" algn="just" fontAlgn="auto">
                      <a:lnSpc>
                        <a:spcPct val="150000"/>
                      </a:lnSpc>
                    </a:pPr>
                    <a: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    </a:t>
                    </a:r>
                    <a:r>
                      <a: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负责上位机代码的编写与调试，可实现基本的遥控、建图、定位、导航功能。</a:t>
                    </a:r>
                    <a:endPara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</p:grpSp>
            <p:cxnSp>
              <p:nvCxnSpPr>
                <p:cNvPr id="315" name="直接连接符 314"/>
                <p:cNvCxnSpPr/>
                <p:nvPr>
                  <p:custDataLst>
                    <p:tags r:id="rId62"/>
                  </p:custDataLst>
                </p:nvPr>
              </p:nvCxnSpPr>
              <p:spPr>
                <a:xfrm>
                  <a:off x="8497" y="5694"/>
                  <a:ext cx="744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组合 315"/>
              <p:cNvGrpSpPr/>
              <p:nvPr/>
            </p:nvGrpSpPr>
            <p:grpSpPr>
              <a:xfrm rot="0">
                <a:off x="1171" y="4961"/>
                <a:ext cx="7479" cy="4264"/>
                <a:chOff x="6621781" y="3296342"/>
                <a:chExt cx="4749074" cy="2707516"/>
              </a:xfrm>
            </p:grpSpPr>
            <p:grpSp>
              <p:nvGrpSpPr>
                <p:cNvPr id="317" name="组合 316"/>
                <p:cNvGrpSpPr/>
                <p:nvPr/>
              </p:nvGrpSpPr>
              <p:grpSpPr>
                <a:xfrm>
                  <a:off x="6621781" y="3296342"/>
                  <a:ext cx="4297677" cy="2707516"/>
                  <a:chOff x="6621781" y="3296342"/>
                  <a:chExt cx="4297677" cy="2707516"/>
                </a:xfrm>
              </p:grpSpPr>
              <p:sp>
                <p:nvSpPr>
                  <p:cNvPr id="318" name="矩形 317"/>
                  <p:cNvSpPr/>
                  <p:nvPr>
                    <p:custDataLst>
                      <p:tags r:id="rId63"/>
                    </p:custDataLst>
                  </p:nvPr>
                </p:nvSpPr>
                <p:spPr>
                  <a:xfrm>
                    <a:off x="6621781" y="3296342"/>
                    <a:ext cx="4297677" cy="2707516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9" name="矩形 318"/>
                  <p:cNvSpPr/>
                  <p:nvPr>
                    <p:custDataLst>
                      <p:tags r:id="rId64"/>
                    </p:custDataLst>
                  </p:nvPr>
                </p:nvSpPr>
                <p:spPr>
                  <a:xfrm>
                    <a:off x="6796406" y="3448107"/>
                    <a:ext cx="4002405" cy="248539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</p:grpSp>
            <p:cxnSp>
              <p:nvCxnSpPr>
                <p:cNvPr id="320" name="直接连接符 319"/>
                <p:cNvCxnSpPr/>
                <p:nvPr>
                  <p:custDataLst>
                    <p:tags r:id="rId65"/>
                  </p:custDataLst>
                </p:nvPr>
              </p:nvCxnSpPr>
              <p:spPr>
                <a:xfrm flipH="1" flipV="1">
                  <a:off x="10933975" y="3741779"/>
                  <a:ext cx="436880" cy="635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1" name="图片 320"/>
            <p:cNvPicPr>
              <a:picLocks noChangeAspect="1"/>
            </p:cNvPicPr>
            <p:nvPr>
              <p:custDataLst>
                <p:tags r:id="rId66"/>
              </p:custDataLst>
            </p:nvPr>
          </p:nvPicPr>
          <p:blipFill>
            <a:blip r:embed="rId67"/>
            <a:stretch>
              <a:fillRect/>
            </a:stretch>
          </p:blipFill>
          <p:spPr>
            <a:xfrm>
              <a:off x="2204" y="5430"/>
              <a:ext cx="2403" cy="1659"/>
            </a:xfrm>
            <a:prstGeom prst="rect">
              <a:avLst/>
            </a:prstGeom>
          </p:spPr>
        </p:pic>
        <p:pic>
          <p:nvPicPr>
            <p:cNvPr id="322" name="图片 321"/>
            <p:cNvPicPr>
              <a:picLocks noChangeAspect="1"/>
            </p:cNvPicPr>
            <p:nvPr>
              <p:custDataLst>
                <p:tags r:id="rId68"/>
              </p:custDataLst>
            </p:nvPr>
          </p:nvPicPr>
          <p:blipFill rotWithShape="1">
            <a:blip r:embed="rId69"/>
            <a:srcRect t="8066" r="4891" b="12292"/>
            <a:stretch>
              <a:fillRect/>
            </a:stretch>
          </p:blipFill>
          <p:spPr>
            <a:xfrm>
              <a:off x="5625" y="7305"/>
              <a:ext cx="1726" cy="1709"/>
            </a:xfrm>
            <a:prstGeom prst="rect">
              <a:avLst/>
            </a:prstGeom>
          </p:spPr>
        </p:pic>
        <p:pic>
          <p:nvPicPr>
            <p:cNvPr id="323" name="图片 322"/>
            <p:cNvPicPr>
              <a:picLocks noChangeAspect="1"/>
            </p:cNvPicPr>
            <p:nvPr>
              <p:custDataLst>
                <p:tags r:id="rId70"/>
              </p:custDataLst>
            </p:nvPr>
          </p:nvPicPr>
          <p:blipFill>
            <a:blip r:embed="rId71"/>
            <a:srcRect t="14792" r="3176" b="40078"/>
            <a:stretch>
              <a:fillRect/>
            </a:stretch>
          </p:blipFill>
          <p:spPr>
            <a:xfrm>
              <a:off x="3104" y="7342"/>
              <a:ext cx="1988" cy="1648"/>
            </a:xfrm>
            <a:prstGeom prst="rect">
              <a:avLst/>
            </a:prstGeom>
          </p:spPr>
        </p:pic>
        <p:pic>
          <p:nvPicPr>
            <p:cNvPr id="324" name="图片 323"/>
            <p:cNvPicPr>
              <a:picLocks noChangeAspect="1"/>
            </p:cNvPicPr>
            <p:nvPr>
              <p:custDataLst>
                <p:tags r:id="rId72"/>
              </p:custDataLst>
            </p:nvPr>
          </p:nvPicPr>
          <p:blipFill>
            <a:blip r:embed="rId73"/>
            <a:srcRect t="5193" r="3490" b="8617"/>
            <a:stretch>
              <a:fillRect/>
            </a:stretch>
          </p:blipFill>
          <p:spPr>
            <a:xfrm>
              <a:off x="4676" y="5441"/>
              <a:ext cx="1384" cy="1648"/>
            </a:xfrm>
            <a:prstGeom prst="rect">
              <a:avLst/>
            </a:prstGeom>
          </p:spPr>
        </p:pic>
        <p:pic>
          <p:nvPicPr>
            <p:cNvPr id="325" name="图片 324"/>
            <p:cNvPicPr>
              <a:picLocks noChangeAspect="1"/>
            </p:cNvPicPr>
            <p:nvPr>
              <p:custDataLst>
                <p:tags r:id="rId74"/>
              </p:custDataLst>
            </p:nvPr>
          </p:nvPicPr>
          <p:blipFill>
            <a:blip r:embed="rId75"/>
            <a:srcRect l="-12" t="17319" r="10283" b="36454"/>
            <a:stretch>
              <a:fillRect/>
            </a:stretch>
          </p:blipFill>
          <p:spPr>
            <a:xfrm>
              <a:off x="6129" y="5553"/>
              <a:ext cx="2094" cy="1439"/>
            </a:xfrm>
            <a:prstGeom prst="rect">
              <a:avLst/>
            </a:prstGeom>
          </p:spPr>
        </p:pic>
      </p:grpSp>
      <p:grpSp>
        <p:nvGrpSpPr>
          <p:cNvPr id="326" name="组合 325"/>
          <p:cNvGrpSpPr/>
          <p:nvPr/>
        </p:nvGrpSpPr>
        <p:grpSpPr>
          <a:xfrm>
            <a:off x="151200" y="795655"/>
            <a:ext cx="11836400" cy="5815330"/>
            <a:chOff x="304" y="1217"/>
            <a:chExt cx="18640" cy="9158"/>
          </a:xfrm>
        </p:grpSpPr>
        <p:sp>
          <p:nvSpPr>
            <p:cNvPr id="327" name="矩形 326"/>
            <p:cNvSpPr/>
            <p:nvPr>
              <p:custDataLst>
                <p:tags r:id="rId76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328" name="图片 327"/>
            <p:cNvPicPr>
              <a:picLocks noChangeAspect="1"/>
            </p:cNvPicPr>
            <p:nvPr>
              <p:custDataLst>
                <p:tags r:id="rId77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329" name="TextBox 16"/>
            <p:cNvSpPr txBox="1"/>
            <p:nvPr>
              <p:custDataLst>
                <p:tags r:id="rId78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330" name="直接连接符 329"/>
            <p:cNvCxnSpPr/>
            <p:nvPr>
              <p:custDataLst>
                <p:tags r:id="rId79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TextBox 14"/>
            <p:cNvSpPr txBox="1"/>
            <p:nvPr>
              <p:custDataLst>
                <p:tags r:id="rId80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32" name="直接连接符 331"/>
            <p:cNvCxnSpPr/>
            <p:nvPr>
              <p:custDataLst>
                <p:tags r:id="rId81"/>
              </p:custDataLst>
            </p:nvPr>
          </p:nvCxnSpPr>
          <p:spPr>
            <a:xfrm>
              <a:off x="9277" y="4195"/>
              <a:ext cx="4" cy="6180"/>
            </a:xfrm>
            <a:prstGeom prst="line">
              <a:avLst/>
            </a:prstGeom>
            <a:ln w="38100">
              <a:solidFill>
                <a:srgbClr val="C00000"/>
              </a:solidFill>
            </a:ln>
            <a:effectLst>
              <a:glow rad="12700">
                <a:srgbClr val="FF0000">
                  <a:alpha val="27000"/>
                </a:srgbClr>
              </a:glow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3" name="组合 332"/>
            <p:cNvGrpSpPr/>
            <p:nvPr/>
          </p:nvGrpSpPr>
          <p:grpSpPr>
            <a:xfrm>
              <a:off x="1652" y="4812"/>
              <a:ext cx="15225" cy="4986"/>
              <a:chOff x="1642" y="4422"/>
              <a:chExt cx="15225" cy="4986"/>
            </a:xfrm>
          </p:grpSpPr>
          <p:grpSp>
            <p:nvGrpSpPr>
              <p:cNvPr id="334" name="组合 333"/>
              <p:cNvGrpSpPr/>
              <p:nvPr/>
            </p:nvGrpSpPr>
            <p:grpSpPr>
              <a:xfrm>
                <a:off x="9406" y="4422"/>
                <a:ext cx="7461" cy="4986"/>
                <a:chOff x="9626" y="4432"/>
                <a:chExt cx="7461" cy="4986"/>
              </a:xfrm>
            </p:grpSpPr>
            <p:sp>
              <p:nvSpPr>
                <p:cNvPr id="335" name="矩形 334"/>
                <p:cNvSpPr/>
                <p:nvPr>
                  <p:custDataLst>
                    <p:tags r:id="rId82"/>
                  </p:custDataLst>
                </p:nvPr>
              </p:nvSpPr>
              <p:spPr>
                <a:xfrm>
                  <a:off x="10277" y="4432"/>
                  <a:ext cx="6810" cy="4986"/>
                </a:xfrm>
                <a:prstGeom prst="rect">
                  <a:avLst/>
                </a:prstGeom>
                <a:solidFill>
                  <a:srgbClr val="E0DEDE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36" name="矩形 335"/>
                <p:cNvSpPr/>
                <p:nvPr>
                  <p:custDataLst>
                    <p:tags r:id="rId83"/>
                  </p:custDataLst>
                </p:nvPr>
              </p:nvSpPr>
              <p:spPr>
                <a:xfrm>
                  <a:off x="10411" y="4654"/>
                  <a:ext cx="6534" cy="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337" name="直接连接符 336"/>
                <p:cNvCxnSpPr/>
                <p:nvPr>
                  <p:custDataLst>
                    <p:tags r:id="rId84"/>
                  </p:custDataLst>
                </p:nvPr>
              </p:nvCxnSpPr>
              <p:spPr>
                <a:xfrm flipV="1">
                  <a:off x="9626" y="5113"/>
                  <a:ext cx="649" cy="8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组合 337"/>
              <p:cNvGrpSpPr/>
              <p:nvPr/>
            </p:nvGrpSpPr>
            <p:grpSpPr>
              <a:xfrm flipH="1">
                <a:off x="1642" y="4727"/>
                <a:ext cx="7702" cy="3825"/>
                <a:chOff x="6027666" y="3592446"/>
                <a:chExt cx="4890676" cy="2428875"/>
              </a:xfrm>
            </p:grpSpPr>
            <p:sp>
              <p:nvSpPr>
                <p:cNvPr id="339" name="矩形 338"/>
                <p:cNvSpPr/>
                <p:nvPr>
                  <p:custDataLst>
                    <p:tags r:id="rId85"/>
                  </p:custDataLst>
                </p:nvPr>
              </p:nvSpPr>
              <p:spPr>
                <a:xfrm rot="2696023">
                  <a:off x="6027666" y="3793979"/>
                  <a:ext cx="100723" cy="100723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340" name="组合 339"/>
                <p:cNvGrpSpPr/>
                <p:nvPr/>
              </p:nvGrpSpPr>
              <p:grpSpPr>
                <a:xfrm>
                  <a:off x="6575679" y="3592446"/>
                  <a:ext cx="4342663" cy="2428875"/>
                  <a:chOff x="6575679" y="3592446"/>
                  <a:chExt cx="4342663" cy="2428875"/>
                </a:xfrm>
              </p:grpSpPr>
              <p:sp>
                <p:nvSpPr>
                  <p:cNvPr id="341" name="矩形 340"/>
                  <p:cNvSpPr/>
                  <p:nvPr>
                    <p:custDataLst>
                      <p:tags r:id="rId86"/>
                    </p:custDataLst>
                  </p:nvPr>
                </p:nvSpPr>
                <p:spPr>
                  <a:xfrm>
                    <a:off x="6695056" y="3592446"/>
                    <a:ext cx="4223286" cy="2428875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2" name="矩形 341"/>
                  <p:cNvSpPr/>
                  <p:nvPr>
                    <p:custDataLst>
                      <p:tags r:id="rId87"/>
                    </p:custDataLst>
                  </p:nvPr>
                </p:nvSpPr>
                <p:spPr>
                  <a:xfrm>
                    <a:off x="6705067" y="3696071"/>
                    <a:ext cx="569172" cy="52644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43" name="矩形 342"/>
                  <p:cNvSpPr/>
                  <p:nvPr>
                    <p:custDataLst>
                      <p:tags r:id="rId88"/>
                    </p:custDataLst>
                  </p:nvPr>
                </p:nvSpPr>
                <p:spPr>
                  <a:xfrm>
                    <a:off x="6872217" y="4325041"/>
                    <a:ext cx="3882934" cy="152463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44" name="矩形 343"/>
                  <p:cNvSpPr/>
                  <p:nvPr>
                    <p:custDataLst>
                      <p:tags r:id="rId89"/>
                    </p:custDataLst>
                  </p:nvPr>
                </p:nvSpPr>
                <p:spPr>
                  <a:xfrm>
                    <a:off x="7355965" y="3709749"/>
                    <a:ext cx="3399213" cy="52322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45" name="文本框 344"/>
                  <p:cNvSpPr txBox="1"/>
                  <p:nvPr>
                    <p:custDataLst>
                      <p:tags r:id="rId90"/>
                    </p:custDataLst>
                  </p:nvPr>
                </p:nvSpPr>
                <p:spPr>
                  <a:xfrm>
                    <a:off x="6575679" y="3706911"/>
                    <a:ext cx="683199" cy="52197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书体坊安景臣钢笔行书" panose="02010601030101010101" pitchFamily="2" charset="-122"/>
                        <a:ea typeface="书体坊安景臣钢笔行书" panose="02010601030101010101" pitchFamily="2" charset="-122"/>
                      </a:rPr>
                      <a:t>04</a:t>
                    </a:r>
                    <a:endParaRPr lang="zh-CN" alt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endParaRPr>
                  </a:p>
                </p:txBody>
              </p:sp>
              <p:sp>
                <p:nvSpPr>
                  <p:cNvPr id="346" name="文本框 345"/>
                  <p:cNvSpPr txBox="1"/>
                  <p:nvPr>
                    <p:custDataLst>
                      <p:tags r:id="rId91"/>
                    </p:custDataLst>
                  </p:nvPr>
                </p:nvSpPr>
                <p:spPr>
                  <a:xfrm>
                    <a:off x="7734968" y="3813359"/>
                    <a:ext cx="2468833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zh-CN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盾构式星壤钻探机器人</a:t>
                    </a:r>
                    <a:endParaRPr lang="zh-CN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endParaRPr>
                  </a:p>
                </p:txBody>
              </p:sp>
              <p:sp>
                <p:nvSpPr>
                  <p:cNvPr id="347" name="矩形 346"/>
                  <p:cNvSpPr/>
                  <p:nvPr>
                    <p:custDataLst>
                      <p:tags r:id="rId92"/>
                    </p:custDataLst>
                  </p:nvPr>
                </p:nvSpPr>
                <p:spPr>
                  <a:xfrm>
                    <a:off x="6968735" y="4391716"/>
                    <a:ext cx="3699424" cy="1449705"/>
                  </a:xfrm>
                  <a:prstGeom prst="rect">
                    <a:avLst/>
                  </a:prstGeom>
                </p:spPr>
                <p:txBody>
                  <a:bodyPr wrap="square">
                    <a:noAutofit/>
                  </a:bodyPr>
                  <a:p>
                    <a:pPr indent="0" algn="just" fontAlgn="auto">
                      <a:lnSpc>
                        <a:spcPct val="150000"/>
                      </a:lnSpc>
                    </a:pPr>
                    <a: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    </a:t>
                    </a:r>
                    <a:r>
                      <a: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设计了一种同时具有旋转冲击作用的钻进机构，初步建立了其钻进力学模型，并提出了凸轮曲线的优化方法。</a:t>
                    </a:r>
                    <a:endPara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</p:grpSp>
            <p:cxnSp>
              <p:nvCxnSpPr>
                <p:cNvPr id="348" name="直接连接符 347"/>
                <p:cNvCxnSpPr/>
                <p:nvPr>
                  <p:custDataLst>
                    <p:tags r:id="rId93"/>
                  </p:custDataLst>
                </p:nvPr>
              </p:nvCxnSpPr>
              <p:spPr>
                <a:xfrm>
                  <a:off x="6149250" y="3841128"/>
                  <a:ext cx="472531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49" name="图片 348"/>
            <p:cNvPicPr>
              <a:picLocks noChangeAspect="1"/>
            </p:cNvPicPr>
            <p:nvPr>
              <p:custDataLst>
                <p:tags r:id="rId94"/>
              </p:custDataLst>
            </p:nvPr>
          </p:nvPicPr>
          <p:blipFill rotWithShape="1">
            <a:blip r:embed="rId95"/>
            <a:srcRect r="3953" b="-6802"/>
            <a:stretch>
              <a:fillRect/>
            </a:stretch>
          </p:blipFill>
          <p:spPr>
            <a:xfrm rot="5400000">
              <a:off x="14794" y="5597"/>
              <a:ext cx="1954" cy="1306"/>
            </a:xfrm>
            <a:prstGeom prst="rect">
              <a:avLst/>
            </a:prstGeom>
          </p:spPr>
        </p:pic>
        <p:pic>
          <p:nvPicPr>
            <p:cNvPr id="350" name="图片 349"/>
            <p:cNvPicPr>
              <a:picLocks noChangeAspect="1"/>
            </p:cNvPicPr>
            <p:nvPr>
              <p:custDataLst>
                <p:tags r:id="rId96"/>
              </p:custDataLst>
            </p:nvPr>
          </p:nvPicPr>
          <p:blipFill>
            <a:blip r:embed="rId97"/>
            <a:stretch>
              <a:fillRect/>
            </a:stretch>
          </p:blipFill>
          <p:spPr>
            <a:xfrm>
              <a:off x="10410" y="5166"/>
              <a:ext cx="2247" cy="2200"/>
            </a:xfrm>
            <a:prstGeom prst="rect">
              <a:avLst/>
            </a:prstGeom>
          </p:spPr>
        </p:pic>
        <p:pic>
          <p:nvPicPr>
            <p:cNvPr id="351" name="图片 350"/>
            <p:cNvPicPr>
              <a:picLocks noChangeAspect="1"/>
            </p:cNvPicPr>
            <p:nvPr>
              <p:custDataLst>
                <p:tags r:id="rId98"/>
              </p:custDataLst>
            </p:nvPr>
          </p:nvPicPr>
          <p:blipFill>
            <a:blip r:embed="rId99"/>
            <a:stretch>
              <a:fillRect/>
            </a:stretch>
          </p:blipFill>
          <p:spPr>
            <a:xfrm>
              <a:off x="12735" y="5272"/>
              <a:ext cx="2382" cy="1988"/>
            </a:xfrm>
            <a:prstGeom prst="rect">
              <a:avLst/>
            </a:prstGeom>
          </p:spPr>
        </p:pic>
        <p:pic>
          <p:nvPicPr>
            <p:cNvPr id="352" name="图片 351"/>
            <p:cNvPicPr>
              <a:picLocks noChangeAspect="1"/>
            </p:cNvPicPr>
            <p:nvPr>
              <p:custDataLst>
                <p:tags r:id="rId100"/>
              </p:custDataLst>
            </p:nvPr>
          </p:nvPicPr>
          <p:blipFill>
            <a:blip r:embed="rId101"/>
            <a:srcRect l="2972" t="385" r="-722" b="40917"/>
            <a:stretch>
              <a:fillRect/>
            </a:stretch>
          </p:blipFill>
          <p:spPr>
            <a:xfrm>
              <a:off x="10534" y="7623"/>
              <a:ext cx="1499" cy="1601"/>
            </a:xfrm>
            <a:prstGeom prst="rect">
              <a:avLst/>
            </a:prstGeom>
          </p:spPr>
        </p:pic>
        <p:pic>
          <p:nvPicPr>
            <p:cNvPr id="353" name="图片 352"/>
            <p:cNvPicPr>
              <a:picLocks noChangeAspect="1"/>
            </p:cNvPicPr>
            <p:nvPr>
              <p:custDataLst>
                <p:tags r:id="rId102"/>
              </p:custDataLst>
            </p:nvPr>
          </p:nvPicPr>
          <p:blipFill>
            <a:blip r:embed="rId103"/>
            <a:srcRect t="7031" r="3361" b="21875"/>
            <a:stretch>
              <a:fillRect/>
            </a:stretch>
          </p:blipFill>
          <p:spPr>
            <a:xfrm>
              <a:off x="12451" y="7531"/>
              <a:ext cx="1294" cy="1693"/>
            </a:xfrm>
            <a:prstGeom prst="rect">
              <a:avLst/>
            </a:prstGeom>
          </p:spPr>
        </p:pic>
        <p:pic>
          <p:nvPicPr>
            <p:cNvPr id="354" name="图片 353"/>
            <p:cNvPicPr>
              <a:picLocks noChangeAspect="1"/>
            </p:cNvPicPr>
            <p:nvPr>
              <p:custDataLst>
                <p:tags r:id="rId104"/>
              </p:custDataLst>
            </p:nvPr>
          </p:nvPicPr>
          <p:blipFill>
            <a:blip r:embed="rId105"/>
            <a:stretch>
              <a:fillRect/>
            </a:stretch>
          </p:blipFill>
          <p:spPr>
            <a:xfrm>
              <a:off x="14017" y="8302"/>
              <a:ext cx="2357" cy="1146"/>
            </a:xfrm>
            <a:prstGeom prst="rect">
              <a:avLst/>
            </a:prstGeom>
          </p:spPr>
        </p:pic>
        <p:pic>
          <p:nvPicPr>
            <p:cNvPr id="355" name="图片 354"/>
            <p:cNvPicPr>
              <a:picLocks noChangeAspect="1"/>
            </p:cNvPicPr>
            <p:nvPr>
              <p:custDataLst>
                <p:tags r:id="rId106"/>
              </p:custDataLst>
            </p:nvPr>
          </p:nvPicPr>
          <p:blipFill>
            <a:blip r:embed="rId107"/>
            <a:stretch>
              <a:fillRect/>
            </a:stretch>
          </p:blipFill>
          <p:spPr>
            <a:xfrm>
              <a:off x="14080" y="7252"/>
              <a:ext cx="2169" cy="1079"/>
            </a:xfrm>
            <a:prstGeom prst="rect">
              <a:avLst/>
            </a:prstGeom>
          </p:spPr>
        </p:pic>
      </p:grpSp>
      <p:grpSp>
        <p:nvGrpSpPr>
          <p:cNvPr id="356" name="组合 355"/>
          <p:cNvGrpSpPr/>
          <p:nvPr/>
        </p:nvGrpSpPr>
        <p:grpSpPr>
          <a:xfrm>
            <a:off x="151200" y="795600"/>
            <a:ext cx="11836400" cy="5814695"/>
            <a:chOff x="304" y="1217"/>
            <a:chExt cx="18640" cy="9157"/>
          </a:xfrm>
        </p:grpSpPr>
        <p:sp>
          <p:nvSpPr>
            <p:cNvPr id="357" name="矩形 356"/>
            <p:cNvSpPr/>
            <p:nvPr>
              <p:custDataLst>
                <p:tags r:id="rId108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358" name="图片 357"/>
            <p:cNvPicPr>
              <a:picLocks noChangeAspect="1"/>
            </p:cNvPicPr>
            <p:nvPr>
              <p:custDataLst>
                <p:tags r:id="rId109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359" name="TextBox 16"/>
            <p:cNvSpPr txBox="1"/>
            <p:nvPr>
              <p:custDataLst>
                <p:tags r:id="rId110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360" name="直接连接符 359"/>
            <p:cNvCxnSpPr/>
            <p:nvPr>
              <p:custDataLst>
                <p:tags r:id="rId111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TextBox 14"/>
            <p:cNvSpPr txBox="1"/>
            <p:nvPr>
              <p:custDataLst>
                <p:tags r:id="rId112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2023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62" name="组合 361"/>
            <p:cNvGrpSpPr/>
            <p:nvPr/>
          </p:nvGrpSpPr>
          <p:grpSpPr>
            <a:xfrm>
              <a:off x="1681" y="4210"/>
              <a:ext cx="16795" cy="6165"/>
              <a:chOff x="1171" y="4210"/>
              <a:chExt cx="16795" cy="6165"/>
            </a:xfrm>
          </p:grpSpPr>
          <p:grpSp>
            <p:nvGrpSpPr>
              <p:cNvPr id="363" name="组合 362"/>
              <p:cNvGrpSpPr/>
              <p:nvPr/>
            </p:nvGrpSpPr>
            <p:grpSpPr>
              <a:xfrm>
                <a:off x="8699" y="4210"/>
                <a:ext cx="9267" cy="6165"/>
                <a:chOff x="8325" y="4243"/>
                <a:chExt cx="9267" cy="6165"/>
              </a:xfrm>
            </p:grpSpPr>
            <p:cxnSp>
              <p:nvCxnSpPr>
                <p:cNvPr id="364" name="直接连接符 363"/>
                <p:cNvCxnSpPr/>
                <p:nvPr>
                  <p:custDataLst>
                    <p:tags r:id="rId113"/>
                  </p:custDataLst>
                </p:nvPr>
              </p:nvCxnSpPr>
              <p:spPr>
                <a:xfrm>
                  <a:off x="8396" y="4243"/>
                  <a:ext cx="1" cy="6165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  <a:effectLst>
                  <a:glow rad="12700">
                    <a:srgbClr val="FF0000">
                      <a:alpha val="27000"/>
                    </a:srgbClr>
                  </a:glow>
                  <a:softEdge rad="127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矩形 364"/>
                <p:cNvSpPr/>
                <p:nvPr>
                  <p:custDataLst>
                    <p:tags r:id="rId114"/>
                  </p:custDataLst>
                </p:nvPr>
              </p:nvSpPr>
              <p:spPr>
                <a:xfrm rot="2696023">
                  <a:off x="8325" y="5619"/>
                  <a:ext cx="159" cy="15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366" name="组合 365"/>
                <p:cNvGrpSpPr/>
                <p:nvPr/>
              </p:nvGrpSpPr>
              <p:grpSpPr>
                <a:xfrm>
                  <a:off x="9261" y="5225"/>
                  <a:ext cx="8331" cy="3786"/>
                  <a:chOff x="6621781" y="3296342"/>
                  <a:chExt cx="5290198" cy="2404000"/>
                </a:xfrm>
              </p:grpSpPr>
              <p:sp>
                <p:nvSpPr>
                  <p:cNvPr id="367" name="矩形 366"/>
                  <p:cNvSpPr/>
                  <p:nvPr>
                    <p:custDataLst>
                      <p:tags r:id="rId115"/>
                    </p:custDataLst>
                  </p:nvPr>
                </p:nvSpPr>
                <p:spPr>
                  <a:xfrm>
                    <a:off x="6621781" y="3296342"/>
                    <a:ext cx="5290198" cy="2404000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8" name="矩形 367"/>
                  <p:cNvSpPr/>
                  <p:nvPr>
                    <p:custDataLst>
                      <p:tags r:id="rId116"/>
                    </p:custDataLst>
                  </p:nvPr>
                </p:nvSpPr>
                <p:spPr>
                  <a:xfrm>
                    <a:off x="6701254" y="3380476"/>
                    <a:ext cx="569172" cy="52644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69" name="矩形 368"/>
                  <p:cNvSpPr/>
                  <p:nvPr>
                    <p:custDataLst>
                      <p:tags r:id="rId117"/>
                    </p:custDataLst>
                  </p:nvPr>
                </p:nvSpPr>
                <p:spPr>
                  <a:xfrm>
                    <a:off x="6711316" y="4043068"/>
                    <a:ext cx="5087632" cy="149535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70" name="矩形 369"/>
                  <p:cNvSpPr/>
                  <p:nvPr>
                    <p:custDataLst>
                      <p:tags r:id="rId118"/>
                    </p:custDataLst>
                  </p:nvPr>
                </p:nvSpPr>
                <p:spPr>
                  <a:xfrm>
                    <a:off x="7355843" y="3382063"/>
                    <a:ext cx="4489461" cy="52512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71" name="文本框 370"/>
                  <p:cNvSpPr txBox="1"/>
                  <p:nvPr>
                    <p:custDataLst>
                      <p:tags r:id="rId119"/>
                    </p:custDataLst>
                  </p:nvPr>
                </p:nvSpPr>
                <p:spPr>
                  <a:xfrm>
                    <a:off x="6708332" y="3410032"/>
                    <a:ext cx="683199" cy="52194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书体坊安景臣钢笔行书" panose="02010601030101010101" pitchFamily="2" charset="-122"/>
                        <a:ea typeface="书体坊安景臣钢笔行书" panose="02010601030101010101" pitchFamily="2" charset="-122"/>
                      </a:rPr>
                      <a:t>05</a:t>
                    </a:r>
                    <a:endParaRPr lang="zh-CN" alt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书体坊安景臣钢笔行书" panose="02010601030101010101" pitchFamily="2" charset="-122"/>
                      <a:ea typeface="书体坊安景臣钢笔行书" panose="02010601030101010101" pitchFamily="2" charset="-122"/>
                    </a:endParaRPr>
                  </a:p>
                </p:txBody>
              </p:sp>
              <p:sp>
                <p:nvSpPr>
                  <p:cNvPr id="372" name="文本框 371"/>
                  <p:cNvSpPr txBox="1"/>
                  <p:nvPr>
                    <p:custDataLst>
                      <p:tags r:id="rId120"/>
                    </p:custDataLst>
                  </p:nvPr>
                </p:nvSpPr>
                <p:spPr>
                  <a:xfrm>
                    <a:off x="7529228" y="3483158"/>
                    <a:ext cx="4069090" cy="3682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基于</a:t>
                    </a:r>
                    <a:r>
                      <a:rPr lang="en-US" altLang="zh-CN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TUSS4470</a:t>
                    </a:r>
                    <a:r>
                      <a: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rPr>
                      <a:t>芯片的超声波接近传感器</a:t>
                    </a:r>
                    <a:endPara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endParaRPr>
                  </a:p>
                </p:txBody>
              </p:sp>
              <p:sp>
                <p:nvSpPr>
                  <p:cNvPr id="373" name="矩形 372"/>
                  <p:cNvSpPr/>
                  <p:nvPr>
                    <p:custDataLst>
                      <p:tags r:id="rId121"/>
                    </p:custDataLst>
                  </p:nvPr>
                </p:nvSpPr>
                <p:spPr>
                  <a:xfrm>
                    <a:off x="6883402" y="4125614"/>
                    <a:ext cx="4824741" cy="119882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indent="0" algn="just" fontAlgn="auto">
                      <a:lnSpc>
                        <a:spcPct val="150000"/>
                      </a:lnSpc>
                    </a:pPr>
                    <a: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    </a:t>
                    </a:r>
                    <a:r>
                      <a:rPr lang="zh-CN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pitchFamily="34" charset="-122"/>
                        <a:ea typeface="思源黑体 CN Light" panose="020B0300000000000000" pitchFamily="34" charset="-122"/>
                      </a:rPr>
                      <a:t>设计了一种新型的超声波接近传感器，可控制发射脉冲信号的次数与脉冲数，提高了检测策略的灵活性，拓宽了应用场景。</a:t>
                    </a:r>
                    <a:endPara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黑体 CN Light" panose="020B0300000000000000" pitchFamily="34" charset="-122"/>
                      <a:ea typeface="思源黑体 CN Light" panose="020B0300000000000000" pitchFamily="34" charset="-122"/>
                    </a:endParaRPr>
                  </a:p>
                </p:txBody>
              </p:sp>
            </p:grpSp>
            <p:cxnSp>
              <p:nvCxnSpPr>
                <p:cNvPr id="374" name="直接连接符 373"/>
                <p:cNvCxnSpPr/>
                <p:nvPr>
                  <p:custDataLst>
                    <p:tags r:id="rId122"/>
                  </p:custDataLst>
                </p:nvPr>
              </p:nvCxnSpPr>
              <p:spPr>
                <a:xfrm>
                  <a:off x="8517" y="5694"/>
                  <a:ext cx="744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5" name="组合 374"/>
              <p:cNvGrpSpPr/>
              <p:nvPr/>
            </p:nvGrpSpPr>
            <p:grpSpPr>
              <a:xfrm rot="0">
                <a:off x="1171" y="4961"/>
                <a:ext cx="7479" cy="4264"/>
                <a:chOff x="6621781" y="3296342"/>
                <a:chExt cx="4749074" cy="2707516"/>
              </a:xfrm>
            </p:grpSpPr>
            <p:grpSp>
              <p:nvGrpSpPr>
                <p:cNvPr id="376" name="组合 375"/>
                <p:cNvGrpSpPr/>
                <p:nvPr/>
              </p:nvGrpSpPr>
              <p:grpSpPr>
                <a:xfrm>
                  <a:off x="6621781" y="3296342"/>
                  <a:ext cx="4297677" cy="2707516"/>
                  <a:chOff x="6621781" y="3296342"/>
                  <a:chExt cx="4297677" cy="2707516"/>
                </a:xfrm>
              </p:grpSpPr>
              <p:sp>
                <p:nvSpPr>
                  <p:cNvPr id="377" name="矩形 376"/>
                  <p:cNvSpPr/>
                  <p:nvPr>
                    <p:custDataLst>
                      <p:tags r:id="rId123"/>
                    </p:custDataLst>
                  </p:nvPr>
                </p:nvSpPr>
                <p:spPr>
                  <a:xfrm>
                    <a:off x="6621781" y="3296342"/>
                    <a:ext cx="4297677" cy="2707516"/>
                  </a:xfrm>
                  <a:prstGeom prst="rect">
                    <a:avLst/>
                  </a:prstGeom>
                  <a:solidFill>
                    <a:srgbClr val="E0DEDE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8" name="矩形 377"/>
                  <p:cNvSpPr/>
                  <p:nvPr>
                    <p:custDataLst>
                      <p:tags r:id="rId124"/>
                    </p:custDataLst>
                  </p:nvPr>
                </p:nvSpPr>
                <p:spPr>
                  <a:xfrm>
                    <a:off x="6796406" y="3448107"/>
                    <a:ext cx="4002405" cy="248539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524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dirty="0"/>
                  </a:p>
                </p:txBody>
              </p:sp>
            </p:grpSp>
            <p:cxnSp>
              <p:nvCxnSpPr>
                <p:cNvPr id="379" name="直接连接符 378"/>
                <p:cNvCxnSpPr/>
                <p:nvPr>
                  <p:custDataLst>
                    <p:tags r:id="rId125"/>
                  </p:custDataLst>
                </p:nvPr>
              </p:nvCxnSpPr>
              <p:spPr>
                <a:xfrm flipH="1" flipV="1">
                  <a:off x="10933975" y="3741779"/>
                  <a:ext cx="436880" cy="635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80" name="图片 379" descr="Overall circuit"/>
            <p:cNvPicPr>
              <a:picLocks noChangeAspect="1"/>
            </p:cNvPicPr>
            <p:nvPr>
              <p:custDataLst>
                <p:tags r:id="rId126"/>
              </p:custDataLst>
            </p:nvPr>
          </p:nvPicPr>
          <p:blipFill>
            <a:blip r:embed="rId127"/>
            <a:stretch>
              <a:fillRect/>
            </a:stretch>
          </p:blipFill>
          <p:spPr>
            <a:xfrm>
              <a:off x="2366" y="5327"/>
              <a:ext cx="2626" cy="1833"/>
            </a:xfrm>
            <a:prstGeom prst="rect">
              <a:avLst/>
            </a:prstGeom>
          </p:spPr>
        </p:pic>
        <p:pic>
          <p:nvPicPr>
            <p:cNvPr id="381" name="图片 380"/>
            <p:cNvPicPr>
              <a:picLocks noChangeAspect="1"/>
            </p:cNvPicPr>
            <p:nvPr>
              <p:custDataLst>
                <p:tags r:id="rId128"/>
              </p:custDataLst>
            </p:nvPr>
          </p:nvPicPr>
          <p:blipFill>
            <a:blip r:embed="rId1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" y="5396"/>
              <a:ext cx="3088" cy="1605"/>
            </a:xfrm>
            <a:prstGeom prst="rect">
              <a:avLst/>
            </a:prstGeom>
          </p:spPr>
        </p:pic>
        <p:pic>
          <p:nvPicPr>
            <p:cNvPr id="382" name="图片 381"/>
            <p:cNvPicPr>
              <a:picLocks noChangeAspect="1"/>
            </p:cNvPicPr>
            <p:nvPr>
              <p:custDataLst>
                <p:tags r:id="rId130"/>
              </p:custDataLst>
            </p:nvPr>
          </p:nvPicPr>
          <p:blipFill>
            <a:blip r:embed="rId1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787" y="6761"/>
              <a:ext cx="1443" cy="2703"/>
            </a:xfrm>
            <a:prstGeom prst="rect">
              <a:avLst/>
            </a:prstGeom>
          </p:spPr>
        </p:pic>
        <p:pic>
          <p:nvPicPr>
            <p:cNvPr id="383" name="图片 382" descr="虚拟示波器"/>
            <p:cNvPicPr>
              <a:picLocks noChangeAspect="1"/>
            </p:cNvPicPr>
            <p:nvPr>
              <p:custDataLst>
                <p:tags r:id="rId132"/>
              </p:custDataLst>
            </p:nvPr>
          </p:nvPicPr>
          <p:blipFill>
            <a:blip r:embed="rId133"/>
            <a:stretch>
              <a:fillRect/>
            </a:stretch>
          </p:blipFill>
          <p:spPr>
            <a:xfrm>
              <a:off x="2676" y="7391"/>
              <a:ext cx="1973" cy="1467"/>
            </a:xfrm>
            <a:prstGeom prst="rect">
              <a:avLst/>
            </a:prstGeom>
          </p:spPr>
        </p:pic>
      </p:grpSp>
      <p:grpSp>
        <p:nvGrpSpPr>
          <p:cNvPr id="384" name="组合 383"/>
          <p:cNvGrpSpPr/>
          <p:nvPr/>
        </p:nvGrpSpPr>
        <p:grpSpPr>
          <a:xfrm>
            <a:off x="151200" y="795600"/>
            <a:ext cx="12181205" cy="5490210"/>
            <a:chOff x="304" y="1217"/>
            <a:chExt cx="19183" cy="8646"/>
          </a:xfrm>
        </p:grpSpPr>
        <p:sp>
          <p:nvSpPr>
            <p:cNvPr id="385" name="矩形 384"/>
            <p:cNvSpPr/>
            <p:nvPr>
              <p:custDataLst>
                <p:tags r:id="rId134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386" name="图片 385"/>
            <p:cNvPicPr>
              <a:picLocks noChangeAspect="1"/>
            </p:cNvPicPr>
            <p:nvPr>
              <p:custDataLst>
                <p:tags r:id="rId135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387" name="TextBox 16"/>
            <p:cNvSpPr txBox="1"/>
            <p:nvPr>
              <p:custDataLst>
                <p:tags r:id="rId136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388" name="直接连接符 387"/>
            <p:cNvCxnSpPr/>
            <p:nvPr>
              <p:custDataLst>
                <p:tags r:id="rId137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9" name="TextBox 14"/>
            <p:cNvSpPr txBox="1"/>
            <p:nvPr>
              <p:custDataLst>
                <p:tags r:id="rId138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2019-2023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90" name="组合 389"/>
            <p:cNvGrpSpPr/>
            <p:nvPr/>
          </p:nvGrpSpPr>
          <p:grpSpPr>
            <a:xfrm>
              <a:off x="1058" y="4583"/>
              <a:ext cx="6125" cy="5281"/>
              <a:chOff x="8368" y="4644"/>
              <a:chExt cx="6125" cy="5281"/>
            </a:xfrm>
          </p:grpSpPr>
          <p:grpSp>
            <p:nvGrpSpPr>
              <p:cNvPr id="391" name="组合 390"/>
              <p:cNvGrpSpPr/>
              <p:nvPr/>
            </p:nvGrpSpPr>
            <p:grpSpPr>
              <a:xfrm>
                <a:off x="10481" y="4727"/>
                <a:ext cx="4012" cy="5198"/>
                <a:chOff x="11809" y="4739"/>
                <a:chExt cx="4014" cy="5060"/>
              </a:xfrm>
            </p:grpSpPr>
            <p:pic>
              <p:nvPicPr>
                <p:cNvPr id="392" name="图片 391"/>
                <p:cNvPicPr>
                  <a:picLocks noChangeAspect="1"/>
                </p:cNvPicPr>
                <p:nvPr>
                  <p:custDataLst>
                    <p:tags r:id="rId139"/>
                  </p:custDataLst>
                </p:nvPr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2352" y="4746"/>
                  <a:ext cx="1415" cy="1984"/>
                </a:xfrm>
                <a:prstGeom prst="rect">
                  <a:avLst/>
                </a:prstGeom>
              </p:spPr>
            </p:pic>
            <p:pic>
              <p:nvPicPr>
                <p:cNvPr id="393" name="图片 392"/>
                <p:cNvPicPr>
                  <a:picLocks noChangeAspect="1"/>
                </p:cNvPicPr>
                <p:nvPr>
                  <p:custDataLst>
                    <p:tags r:id="rId141"/>
                  </p:custDataLst>
                </p:nvPr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3865" y="4739"/>
                  <a:ext cx="1389" cy="1984"/>
                </a:xfrm>
                <a:prstGeom prst="rect">
                  <a:avLst/>
                </a:prstGeom>
              </p:spPr>
            </p:pic>
            <p:pic>
              <p:nvPicPr>
                <p:cNvPr id="394" name="图片 393"/>
                <p:cNvPicPr>
                  <a:picLocks noChangeAspect="1"/>
                </p:cNvPicPr>
                <p:nvPr>
                  <p:custDataLst>
                    <p:tags r:id="rId143"/>
                  </p:custDataLst>
                </p:nvPr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809" y="6836"/>
                  <a:ext cx="1966" cy="1417"/>
                </a:xfrm>
                <a:prstGeom prst="rect">
                  <a:avLst/>
                </a:prstGeom>
              </p:spPr>
            </p:pic>
            <p:pic>
              <p:nvPicPr>
                <p:cNvPr id="395" name="图片 394"/>
                <p:cNvPicPr>
                  <a:picLocks noChangeAspect="1"/>
                </p:cNvPicPr>
                <p:nvPr>
                  <p:custDataLst>
                    <p:tags r:id="rId145"/>
                  </p:custDataLst>
                </p:nvPr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3775" y="6822"/>
                  <a:ext cx="2048" cy="1417"/>
                </a:xfrm>
                <a:prstGeom prst="rect">
                  <a:avLst/>
                </a:prstGeom>
              </p:spPr>
            </p:pic>
            <p:pic>
              <p:nvPicPr>
                <p:cNvPr id="396" name="图片 395"/>
                <p:cNvPicPr>
                  <a:picLocks noChangeAspect="1"/>
                </p:cNvPicPr>
                <p:nvPr>
                  <p:custDataLst>
                    <p:tags r:id="rId147"/>
                  </p:custDataLst>
                </p:nvPr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836" y="8382"/>
                  <a:ext cx="1942" cy="1417"/>
                </a:xfrm>
                <a:prstGeom prst="rect">
                  <a:avLst/>
                </a:prstGeom>
              </p:spPr>
            </p:pic>
          </p:grpSp>
          <p:grpSp>
            <p:nvGrpSpPr>
              <p:cNvPr id="397" name="组合 396"/>
              <p:cNvGrpSpPr/>
              <p:nvPr/>
            </p:nvGrpSpPr>
            <p:grpSpPr>
              <a:xfrm rot="0">
                <a:off x="8368" y="4644"/>
                <a:ext cx="1311" cy="5257"/>
                <a:chOff x="-1532" y="4783"/>
                <a:chExt cx="1273" cy="5290"/>
              </a:xfrm>
            </p:grpSpPr>
            <p:sp>
              <p:nvSpPr>
                <p:cNvPr id="398" name="PA-矩形 19"/>
                <p:cNvSpPr/>
                <p:nvPr>
                  <p:custDataLst>
                    <p:tags r:id="rId149"/>
                  </p:custDataLst>
                </p:nvPr>
              </p:nvSpPr>
              <p:spPr>
                <a:xfrm>
                  <a:off x="-1532" y="4783"/>
                  <a:ext cx="1229" cy="5290"/>
                </a:xfrm>
                <a:prstGeom prst="rect">
                  <a:avLst/>
                </a:prstGeom>
                <a:solidFill>
                  <a:srgbClr val="305A81"/>
                </a:solidFill>
                <a:ln>
                  <a:noFill/>
                </a:ln>
                <a:effectLst>
                  <a:outerShdw blurRad="2667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9" name="TextBox 16"/>
                <p:cNvSpPr txBox="1"/>
                <p:nvPr>
                  <p:custDataLst>
                    <p:tags r:id="rId150"/>
                  </p:custDataLst>
                </p:nvPr>
              </p:nvSpPr>
              <p:spPr>
                <a:xfrm>
                  <a:off x="-1433" y="5666"/>
                  <a:ext cx="1174" cy="22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zh-CN" altLang="en-US" sz="3600" spc="100" dirty="0"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Open Sans" panose="020B0806030504020204" pitchFamily="34" charset="0"/>
                    </a:rPr>
                    <a:t>学科竞赛</a:t>
                  </a:r>
                  <a:endParaRPr lang="zh-CN" altLang="en-US" sz="3600" spc="1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806030504020204" pitchFamily="34" charset="0"/>
                  </a:endParaRPr>
                </a:p>
              </p:txBody>
            </p:sp>
          </p:grpSp>
        </p:grpSp>
        <p:sp>
          <p:nvSpPr>
            <p:cNvPr id="400" name="文本框 399"/>
            <p:cNvSpPr txBox="1"/>
            <p:nvPr>
              <p:custDataLst>
                <p:tags r:id="rId151"/>
              </p:custDataLst>
            </p:nvPr>
          </p:nvSpPr>
          <p:spPr>
            <a:xfrm>
              <a:off x="7859" y="4693"/>
              <a:ext cx="11628" cy="461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indent="0" algn="just" fontAlgn="auto">
                <a:lnSpc>
                  <a:spcPct val="200000"/>
                </a:lnSpc>
              </a:pPr>
              <a:r>
                <a:rPr lang="zh-CN" altLang="en-US" sz="16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先进成图技术与产品信息建模创新大赛全国一等奖（计算机建模组） </a:t>
              </a:r>
              <a:endPara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  <a:p>
              <a:pPr indent="0" algn="just" fontAlgn="auto">
                <a:lnSpc>
                  <a:spcPct val="200000"/>
                </a:lnSpc>
              </a:pPr>
              <a:r>
                <a:rPr lang="zh-CN" altLang="en-US" sz="16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先进成图技术与产品信息建模创新大赛全国三等奖（图学基础知识组） </a:t>
              </a:r>
              <a:endPara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  <a:p>
              <a:pPr indent="0" algn="just" fontAlgn="auto">
                <a:lnSpc>
                  <a:spcPct val="200000"/>
                </a:lnSpc>
              </a:pPr>
              <a:r>
                <a:rPr lang="zh-CN" altLang="en-US" sz="16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2021 全国大学生数学建模竞赛广东省分赛二等奖（队长） </a:t>
              </a:r>
              <a:endPara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  <a:p>
              <a:pPr indent="0" algn="just" fontAlgn="auto">
                <a:lnSpc>
                  <a:spcPct val="200000"/>
                </a:lnSpc>
              </a:pPr>
              <a:r>
                <a:rPr lang="zh-CN" altLang="en-US" sz="16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广东省 CAD 机械设计职业技能竞赛个人三等奖 </a:t>
              </a:r>
              <a:endPara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  <a:p>
              <a:pPr indent="0" algn="just" fontAlgn="auto">
                <a:lnSpc>
                  <a:spcPct val="200000"/>
                </a:lnSpc>
              </a:pPr>
              <a:r>
                <a:rPr lang="zh-CN" altLang="en-US" sz="16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广东省第一届职业技能大赛广东省 CAD 机械设计职业技能竞赛团体三等奖</a:t>
              </a:r>
              <a:endParaRPr lang="zh-CN" altLang="en-US" sz="16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01" name="椭圆 400"/>
            <p:cNvSpPr/>
            <p:nvPr>
              <p:custDataLst>
                <p:tags r:id="rId152"/>
              </p:custDataLst>
            </p:nvPr>
          </p:nvSpPr>
          <p:spPr>
            <a:xfrm>
              <a:off x="7687" y="5208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2" name="椭圆 401"/>
            <p:cNvSpPr/>
            <p:nvPr>
              <p:custDataLst>
                <p:tags r:id="rId153"/>
              </p:custDataLst>
            </p:nvPr>
          </p:nvSpPr>
          <p:spPr>
            <a:xfrm>
              <a:off x="7687" y="5978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3" name="椭圆 402"/>
            <p:cNvSpPr/>
            <p:nvPr>
              <p:custDataLst>
                <p:tags r:id="rId154"/>
              </p:custDataLst>
            </p:nvPr>
          </p:nvSpPr>
          <p:spPr>
            <a:xfrm>
              <a:off x="7688" y="6749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4" name="椭圆 403"/>
            <p:cNvSpPr/>
            <p:nvPr>
              <p:custDataLst>
                <p:tags r:id="rId155"/>
              </p:custDataLst>
            </p:nvPr>
          </p:nvSpPr>
          <p:spPr>
            <a:xfrm>
              <a:off x="7690" y="7515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5" name="椭圆 404"/>
            <p:cNvSpPr/>
            <p:nvPr>
              <p:custDataLst>
                <p:tags r:id="rId156"/>
              </p:custDataLst>
            </p:nvPr>
          </p:nvSpPr>
          <p:spPr>
            <a:xfrm>
              <a:off x="7692" y="8291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2753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6" name="椭圆 405"/>
            <p:cNvSpPr/>
            <p:nvPr>
              <p:custDataLst>
                <p:tags r:id="rId157"/>
              </p:custDataLst>
            </p:nvPr>
          </p:nvSpPr>
          <p:spPr>
            <a:xfrm>
              <a:off x="7687" y="6750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D5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7" name="椭圆 406"/>
            <p:cNvSpPr/>
            <p:nvPr>
              <p:custDataLst>
                <p:tags r:id="rId158"/>
              </p:custDataLst>
            </p:nvPr>
          </p:nvSpPr>
          <p:spPr>
            <a:xfrm>
              <a:off x="7687" y="5208"/>
              <a:ext cx="162" cy="162"/>
            </a:xfrm>
            <a:prstGeom prst="ellipse">
              <a:avLst/>
            </a:prstGeom>
            <a:solidFill>
              <a:srgbClr val="F2F2F2"/>
            </a:solidFill>
            <a:ln w="28575">
              <a:solidFill>
                <a:srgbClr val="D5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08" name="组合 407"/>
          <p:cNvGrpSpPr/>
          <p:nvPr/>
        </p:nvGrpSpPr>
        <p:grpSpPr>
          <a:xfrm>
            <a:off x="151200" y="795600"/>
            <a:ext cx="11836400" cy="5494020"/>
            <a:chOff x="304" y="1217"/>
            <a:chExt cx="18640" cy="8652"/>
          </a:xfrm>
        </p:grpSpPr>
        <p:sp>
          <p:nvSpPr>
            <p:cNvPr id="409" name="矩形 408"/>
            <p:cNvSpPr/>
            <p:nvPr>
              <p:custDataLst>
                <p:tags r:id="rId159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410" name="图片 409"/>
            <p:cNvPicPr>
              <a:picLocks noChangeAspect="1"/>
            </p:cNvPicPr>
            <p:nvPr>
              <p:custDataLst>
                <p:tags r:id="rId160"/>
              </p:custDataLst>
            </p:nvPr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37071" r="25722" b="17205"/>
            <a:stretch>
              <a:fillRect/>
            </a:stretch>
          </p:blipFill>
          <p:spPr>
            <a:xfrm flipH="1">
              <a:off x="304" y="1217"/>
              <a:ext cx="6857" cy="2990"/>
            </a:xfrm>
            <a:custGeom>
              <a:avLst/>
              <a:gdLst>
                <a:gd name="connsiteX0" fmla="*/ 0 w 6096000"/>
                <a:gd name="connsiteY0" fmla="*/ 0 h 2369562"/>
                <a:gd name="connsiteX1" fmla="*/ 6096000 w 6096000"/>
                <a:gd name="connsiteY1" fmla="*/ 0 h 2369562"/>
                <a:gd name="connsiteX2" fmla="*/ 6096000 w 6096000"/>
                <a:gd name="connsiteY2" fmla="*/ 2369562 h 2369562"/>
                <a:gd name="connsiteX3" fmla="*/ 0 w 6096000"/>
                <a:gd name="connsiteY3" fmla="*/ 2369562 h 23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2369562">
                  <a:moveTo>
                    <a:pt x="0" y="0"/>
                  </a:moveTo>
                  <a:lnTo>
                    <a:pt x="6096000" y="0"/>
                  </a:lnTo>
                  <a:lnTo>
                    <a:pt x="6096000" y="2369562"/>
                  </a:lnTo>
                  <a:lnTo>
                    <a:pt x="0" y="2369562"/>
                  </a:lnTo>
                  <a:close/>
                </a:path>
              </a:pathLst>
            </a:custGeom>
          </p:spPr>
        </p:pic>
        <p:sp>
          <p:nvSpPr>
            <p:cNvPr id="411" name="TextBox 16"/>
            <p:cNvSpPr txBox="1"/>
            <p:nvPr>
              <p:custDataLst>
                <p:tags r:id="rId161"/>
              </p:custDataLst>
            </p:nvPr>
          </p:nvSpPr>
          <p:spPr>
            <a:xfrm>
              <a:off x="8469" y="1694"/>
              <a:ext cx="3882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科创经历</a:t>
              </a:r>
              <a:endParaRPr 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412" name="直接连接符 411"/>
            <p:cNvCxnSpPr/>
            <p:nvPr>
              <p:custDataLst>
                <p:tags r:id="rId162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14"/>
            <p:cNvSpPr txBox="1"/>
            <p:nvPr>
              <p:custDataLst>
                <p:tags r:id="rId163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2020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14" name="组合 413"/>
            <p:cNvGrpSpPr/>
            <p:nvPr/>
          </p:nvGrpSpPr>
          <p:grpSpPr>
            <a:xfrm>
              <a:off x="2653" y="4529"/>
              <a:ext cx="6816" cy="5340"/>
              <a:chOff x="872" y="4645"/>
              <a:chExt cx="6816" cy="5340"/>
            </a:xfrm>
          </p:grpSpPr>
          <p:pic>
            <p:nvPicPr>
              <p:cNvPr id="415" name="图片 414"/>
              <p:cNvPicPr>
                <a:picLocks noChangeAspect="1"/>
              </p:cNvPicPr>
              <p:nvPr>
                <p:custDataLst>
                  <p:tags r:id="rId164"/>
                </p:custDataLst>
              </p:nvPr>
            </p:nvPicPr>
            <p:blipFill>
              <a:blip r:embed="rId165"/>
              <a:stretch>
                <a:fillRect/>
              </a:stretch>
            </p:blipFill>
            <p:spPr>
              <a:xfrm>
                <a:off x="3922" y="4646"/>
                <a:ext cx="3766" cy="5339"/>
              </a:xfrm>
              <a:prstGeom prst="rect">
                <a:avLst/>
              </a:prstGeom>
            </p:spPr>
          </p:pic>
          <p:grpSp>
            <p:nvGrpSpPr>
              <p:cNvPr id="416" name="组合 415"/>
              <p:cNvGrpSpPr/>
              <p:nvPr/>
            </p:nvGrpSpPr>
            <p:grpSpPr>
              <a:xfrm rot="0">
                <a:off x="872" y="4645"/>
                <a:ext cx="1248" cy="5255"/>
                <a:chOff x="-1670" y="4783"/>
                <a:chExt cx="1250" cy="5290"/>
              </a:xfrm>
            </p:grpSpPr>
            <p:sp>
              <p:nvSpPr>
                <p:cNvPr id="417" name="PA-矩形 19"/>
                <p:cNvSpPr/>
                <p:nvPr>
                  <p:custDataLst>
                    <p:tags r:id="rId166"/>
                  </p:custDataLst>
                </p:nvPr>
              </p:nvSpPr>
              <p:spPr>
                <a:xfrm>
                  <a:off x="-1670" y="4783"/>
                  <a:ext cx="1229" cy="5290"/>
                </a:xfrm>
                <a:prstGeom prst="rect">
                  <a:avLst/>
                </a:prstGeom>
                <a:solidFill>
                  <a:srgbClr val="305A81"/>
                </a:solidFill>
                <a:ln>
                  <a:noFill/>
                </a:ln>
                <a:effectLst>
                  <a:outerShdw blurRad="2667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/>
                </a:p>
              </p:txBody>
            </p:sp>
            <p:sp>
              <p:nvSpPr>
                <p:cNvPr id="418" name="TextBox 16"/>
                <p:cNvSpPr txBox="1"/>
                <p:nvPr>
                  <p:custDataLst>
                    <p:tags r:id="rId167"/>
                  </p:custDataLst>
                </p:nvPr>
              </p:nvSpPr>
              <p:spPr>
                <a:xfrm>
                  <a:off x="-1594" y="6357"/>
                  <a:ext cx="1174" cy="22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zh-CN" altLang="en-US" sz="3600" spc="100" dirty="0"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Open Sans" panose="020B0806030504020204" pitchFamily="34" charset="0"/>
                    </a:rPr>
                    <a:t>专利</a:t>
                  </a:r>
                  <a:endParaRPr lang="zh-CN" altLang="en-US" sz="3600" spc="1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806030504020204" pitchFamily="34" charset="0"/>
                  </a:endParaRPr>
                </a:p>
              </p:txBody>
            </p:sp>
          </p:grpSp>
        </p:grpSp>
        <p:sp>
          <p:nvSpPr>
            <p:cNvPr id="419" name="文本框 418"/>
            <p:cNvSpPr txBox="1"/>
            <p:nvPr>
              <p:custDataLst>
                <p:tags r:id="rId168"/>
              </p:custDataLst>
            </p:nvPr>
          </p:nvSpPr>
          <p:spPr>
            <a:xfrm>
              <a:off x="10988" y="5370"/>
              <a:ext cx="5938" cy="95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just"/>
              <a:r>
                <a:rPr lang="zh-CN" altLang="en-US" sz="24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Impact" panose="020B0806030902050204" pitchFamily="34" charset="0"/>
                </a:rPr>
                <a:t>一种健身模拟装置</a:t>
              </a:r>
              <a:endParaRPr lang="zh-CN" alt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420" name="文本框 419"/>
            <p:cNvSpPr txBox="1"/>
            <p:nvPr>
              <p:custDataLst>
                <p:tags r:id="rId169"/>
              </p:custDataLst>
            </p:nvPr>
          </p:nvSpPr>
          <p:spPr>
            <a:xfrm>
              <a:off x="10988" y="6165"/>
              <a:ext cx="5390" cy="33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just" fontAlgn="auto">
                <a:lnSpc>
                  <a:spcPct val="150000"/>
                </a:lnSpc>
              </a:pPr>
              <a:r>
                <a:rPr lang="en-US" altLang="zh-CN" dirty="0"/>
                <a:t>       </a:t>
              </a:r>
              <a:r>
                <a:rPr lang="zh-CN" altLang="en-US" dirty="0"/>
                <a:t>设计了一种健身模拟装置，应用用于健身房中，对健身爱好者的动作进行纠正指导。</a:t>
              </a:r>
              <a:endParaRPr lang="zh-CN" altLang="en-US" dirty="0"/>
            </a:p>
          </p:txBody>
        </p:sp>
      </p:grpSp>
      <p:grpSp>
        <p:nvGrpSpPr>
          <p:cNvPr id="505" name="组合 504"/>
          <p:cNvGrpSpPr/>
          <p:nvPr/>
        </p:nvGrpSpPr>
        <p:grpSpPr>
          <a:xfrm>
            <a:off x="151200" y="795600"/>
            <a:ext cx="11837048" cy="5475768"/>
            <a:chOff x="304" y="1217"/>
            <a:chExt cx="18641" cy="8623"/>
          </a:xfrm>
        </p:grpSpPr>
        <p:sp>
          <p:nvSpPr>
            <p:cNvPr id="506" name="矩形 505"/>
            <p:cNvSpPr/>
            <p:nvPr>
              <p:custDataLst>
                <p:tags r:id="rId170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07" name="TextBox 16"/>
            <p:cNvSpPr txBox="1"/>
            <p:nvPr>
              <p:custDataLst>
                <p:tags r:id="rId171"/>
              </p:custDataLst>
            </p:nvPr>
          </p:nvSpPr>
          <p:spPr>
            <a:xfrm>
              <a:off x="8469" y="1694"/>
              <a:ext cx="388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id-ID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文体特长</a:t>
              </a:r>
              <a:endPara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508" name="直接连接符 507"/>
            <p:cNvCxnSpPr/>
            <p:nvPr>
              <p:custDataLst>
                <p:tags r:id="rId172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9" name="TextBox 14"/>
            <p:cNvSpPr txBox="1"/>
            <p:nvPr>
              <p:custDataLst>
                <p:tags r:id="rId173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510" name="图片 509"/>
            <p:cNvPicPr/>
            <p:nvPr>
              <p:custDataLst>
                <p:tags r:id="rId174"/>
              </p:custDataLst>
            </p:nvPr>
          </p:nvPicPr>
          <p:blipFill>
            <a:blip r:embed="rId1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" y="1217"/>
              <a:ext cx="6854" cy="2988"/>
            </a:xfrm>
            <a:prstGeom prst="rect">
              <a:avLst/>
            </a:prstGeom>
          </p:spPr>
        </p:pic>
        <p:sp>
          <p:nvSpPr>
            <p:cNvPr id="511" name="PA-矩形 19"/>
            <p:cNvSpPr/>
            <p:nvPr>
              <p:custDataLst>
                <p:tags r:id="rId176"/>
              </p:custDataLst>
            </p:nvPr>
          </p:nvSpPr>
          <p:spPr>
            <a:xfrm>
              <a:off x="1298" y="4583"/>
              <a:ext cx="1265" cy="5257"/>
            </a:xfrm>
            <a:prstGeom prst="rect">
              <a:avLst/>
            </a:prstGeom>
            <a:solidFill>
              <a:srgbClr val="305A81"/>
            </a:solidFill>
            <a:ln>
              <a:noFill/>
            </a:ln>
            <a:effectLst>
              <a:outerShdw blurRad="2667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12" name="TextBox 16"/>
            <p:cNvSpPr txBox="1"/>
            <p:nvPr>
              <p:custDataLst>
                <p:tags r:id="rId177"/>
              </p:custDataLst>
            </p:nvPr>
          </p:nvSpPr>
          <p:spPr>
            <a:xfrm>
              <a:off x="1528" y="525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校足球联赛冠军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pic>
          <p:nvPicPr>
            <p:cNvPr id="513" name="图片 512"/>
            <p:cNvPicPr>
              <a:picLocks noChangeAspect="1"/>
            </p:cNvPicPr>
            <p:nvPr>
              <p:custDataLst>
                <p:tags r:id="rId178"/>
              </p:custDataLst>
            </p:nvPr>
          </p:nvPicPr>
          <p:blipFill rotWithShape="1">
            <a:blip r:embed="rId1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5" t="35038" r="12783" b="1"/>
            <a:stretch>
              <a:fillRect/>
            </a:stretch>
          </p:blipFill>
          <p:spPr>
            <a:xfrm>
              <a:off x="9711" y="5163"/>
              <a:ext cx="7518" cy="4054"/>
            </a:xfrm>
            <a:prstGeom prst="rect">
              <a:avLst/>
            </a:prstGeom>
          </p:spPr>
        </p:pic>
        <p:pic>
          <p:nvPicPr>
            <p:cNvPr id="514" name="图片 513"/>
            <p:cNvPicPr>
              <a:picLocks noChangeAspect="1"/>
            </p:cNvPicPr>
            <p:nvPr>
              <p:custDataLst>
                <p:tags r:id="rId180"/>
              </p:custDataLst>
            </p:nvPr>
          </p:nvPicPr>
          <p:blipFill>
            <a:blip r:embed="rId181"/>
            <a:stretch>
              <a:fillRect/>
            </a:stretch>
          </p:blipFill>
          <p:spPr>
            <a:xfrm>
              <a:off x="4305" y="5155"/>
              <a:ext cx="3601" cy="4059"/>
            </a:xfrm>
            <a:prstGeom prst="rect">
              <a:avLst/>
            </a:prstGeom>
          </p:spPr>
        </p:pic>
      </p:grpSp>
      <p:grpSp>
        <p:nvGrpSpPr>
          <p:cNvPr id="515" name="组合 514"/>
          <p:cNvGrpSpPr/>
          <p:nvPr/>
        </p:nvGrpSpPr>
        <p:grpSpPr>
          <a:xfrm>
            <a:off x="151200" y="795600"/>
            <a:ext cx="11836400" cy="5474970"/>
            <a:chOff x="304" y="1217"/>
            <a:chExt cx="18640" cy="8622"/>
          </a:xfrm>
        </p:grpSpPr>
        <p:sp>
          <p:nvSpPr>
            <p:cNvPr id="516" name="矩形 515"/>
            <p:cNvSpPr/>
            <p:nvPr>
              <p:custDataLst>
                <p:tags r:id="rId182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17" name="TextBox 16"/>
            <p:cNvSpPr txBox="1"/>
            <p:nvPr>
              <p:custDataLst>
                <p:tags r:id="rId183"/>
              </p:custDataLst>
            </p:nvPr>
          </p:nvSpPr>
          <p:spPr>
            <a:xfrm>
              <a:off x="8469" y="1694"/>
              <a:ext cx="388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id-ID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文体特长</a:t>
              </a:r>
              <a:endPara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518" name="直接连接符 517"/>
            <p:cNvCxnSpPr/>
            <p:nvPr>
              <p:custDataLst>
                <p:tags r:id="rId184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9" name="TextBox 14"/>
            <p:cNvSpPr txBox="1"/>
            <p:nvPr>
              <p:custDataLst>
                <p:tags r:id="rId185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520" name="图片 519"/>
            <p:cNvPicPr/>
            <p:nvPr>
              <p:custDataLst>
                <p:tags r:id="rId186"/>
              </p:custDataLst>
            </p:nvPr>
          </p:nvPicPr>
          <p:blipFill>
            <a:blip r:embed="rId1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" y="1217"/>
              <a:ext cx="6854" cy="2988"/>
            </a:xfrm>
            <a:prstGeom prst="rect">
              <a:avLst/>
            </a:prstGeom>
          </p:spPr>
        </p:pic>
        <p:sp>
          <p:nvSpPr>
            <p:cNvPr id="521" name="PA-矩形 19"/>
            <p:cNvSpPr/>
            <p:nvPr>
              <p:custDataLst>
                <p:tags r:id="rId187"/>
              </p:custDataLst>
            </p:nvPr>
          </p:nvSpPr>
          <p:spPr>
            <a:xfrm>
              <a:off x="1298" y="4583"/>
              <a:ext cx="1265" cy="5257"/>
            </a:xfrm>
            <a:prstGeom prst="rect">
              <a:avLst/>
            </a:prstGeom>
            <a:solidFill>
              <a:srgbClr val="305A81"/>
            </a:solidFill>
            <a:ln>
              <a:noFill/>
            </a:ln>
            <a:effectLst>
              <a:outerShdw blurRad="2667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pic>
          <p:nvPicPr>
            <p:cNvPr id="522" name="图片 521"/>
            <p:cNvPicPr>
              <a:picLocks noChangeAspect="1"/>
            </p:cNvPicPr>
            <p:nvPr>
              <p:custDataLst>
                <p:tags r:id="rId188"/>
              </p:custDataLst>
            </p:nvPr>
          </p:nvPicPr>
          <p:blipFill>
            <a:blip r:embed="rId189"/>
            <a:srcRect r="138"/>
            <a:stretch>
              <a:fillRect/>
            </a:stretch>
          </p:blipFill>
          <p:spPr>
            <a:xfrm>
              <a:off x="9965" y="5162"/>
              <a:ext cx="6994" cy="4046"/>
            </a:xfrm>
            <a:prstGeom prst="rect">
              <a:avLst/>
            </a:prstGeom>
          </p:spPr>
        </p:pic>
        <p:pic>
          <p:nvPicPr>
            <p:cNvPr id="523" name="图片 522"/>
            <p:cNvPicPr>
              <a:picLocks noChangeAspect="1"/>
            </p:cNvPicPr>
            <p:nvPr>
              <p:custDataLst>
                <p:tags r:id="rId190"/>
              </p:custDataLst>
            </p:nvPr>
          </p:nvPicPr>
          <p:blipFill>
            <a:blip r:embed="rId191"/>
            <a:stretch>
              <a:fillRect/>
            </a:stretch>
          </p:blipFill>
          <p:spPr>
            <a:xfrm>
              <a:off x="4247" y="5163"/>
              <a:ext cx="3780" cy="4084"/>
            </a:xfrm>
            <a:prstGeom prst="rect">
              <a:avLst/>
            </a:prstGeom>
          </p:spPr>
        </p:pic>
        <p:sp>
          <p:nvSpPr>
            <p:cNvPr id="524" name="TextBox 16"/>
            <p:cNvSpPr txBox="1"/>
            <p:nvPr>
              <p:custDataLst>
                <p:tags r:id="rId192"/>
              </p:custDataLst>
            </p:nvPr>
          </p:nvSpPr>
          <p:spPr>
            <a:xfrm>
              <a:off x="152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交融杯季军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</p:grpSp>
      <p:grpSp>
        <p:nvGrpSpPr>
          <p:cNvPr id="525" name="组合 524"/>
          <p:cNvGrpSpPr/>
          <p:nvPr/>
        </p:nvGrpSpPr>
        <p:grpSpPr>
          <a:xfrm>
            <a:off x="151200" y="795600"/>
            <a:ext cx="11836400" cy="5474970"/>
            <a:chOff x="304" y="1217"/>
            <a:chExt cx="18640" cy="8622"/>
          </a:xfrm>
        </p:grpSpPr>
        <p:grpSp>
          <p:nvGrpSpPr>
            <p:cNvPr id="526" name="组合 525"/>
            <p:cNvGrpSpPr/>
            <p:nvPr/>
          </p:nvGrpSpPr>
          <p:grpSpPr>
            <a:xfrm>
              <a:off x="304" y="1217"/>
              <a:ext cx="18641" cy="8042"/>
              <a:chOff x="304" y="1217"/>
              <a:chExt cx="18641" cy="8042"/>
            </a:xfrm>
          </p:grpSpPr>
          <p:sp>
            <p:nvSpPr>
              <p:cNvPr id="527" name="矩形 526"/>
              <p:cNvSpPr/>
              <p:nvPr>
                <p:custDataLst>
                  <p:tags r:id="rId193"/>
                </p:custDataLst>
              </p:nvPr>
            </p:nvSpPr>
            <p:spPr>
              <a:xfrm>
                <a:off x="304" y="1217"/>
                <a:ext cx="18641" cy="2981"/>
              </a:xfrm>
              <a:prstGeom prst="rect">
                <a:avLst/>
              </a:prstGeom>
              <a:solidFill>
                <a:srgbClr val="29547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/>
              </a:p>
            </p:txBody>
          </p:sp>
          <p:sp>
            <p:nvSpPr>
              <p:cNvPr id="528" name="TextBox 16"/>
              <p:cNvSpPr txBox="1"/>
              <p:nvPr>
                <p:custDataLst>
                  <p:tags r:id="rId194"/>
                </p:custDataLst>
              </p:nvPr>
            </p:nvSpPr>
            <p:spPr>
              <a:xfrm>
                <a:off x="8469" y="1694"/>
                <a:ext cx="3882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id-ID" sz="3600" spc="1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Open Sans" panose="020B0806030504020204" pitchFamily="34" charset="0"/>
                  </a:rPr>
                  <a:t>文体特长</a:t>
                </a:r>
                <a:endParaRPr lang="zh-CN" altLang="id-ID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endParaRPr>
              </a:p>
            </p:txBody>
          </p:sp>
          <p:cxnSp>
            <p:nvCxnSpPr>
              <p:cNvPr id="529" name="直接连接符 528"/>
              <p:cNvCxnSpPr/>
              <p:nvPr>
                <p:custDataLst>
                  <p:tags r:id="rId195"/>
                </p:custDataLst>
              </p:nvPr>
            </p:nvCxnSpPr>
            <p:spPr>
              <a:xfrm>
                <a:off x="8682" y="2712"/>
                <a:ext cx="1095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0" name="TextBox 14"/>
              <p:cNvSpPr txBox="1"/>
              <p:nvPr>
                <p:custDataLst>
                  <p:tags r:id="rId196"/>
                </p:custDataLst>
              </p:nvPr>
            </p:nvSpPr>
            <p:spPr>
              <a:xfrm>
                <a:off x="8469" y="2707"/>
                <a:ext cx="3481" cy="84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chemeClr val="bg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Times New Roman" panose="02020603050405020304" pitchFamily="18" charset="0"/>
                  </a:rPr>
                  <a:t>2021</a:t>
                </a:r>
                <a:endParaRPr lang="zh-CN" altLang="en-US" sz="1800" kern="100" dirty="0">
                  <a:solidFill>
                    <a:schemeClr val="bg1"/>
                  </a:solidFill>
                  <a:effectLst/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31" name="图片 530"/>
              <p:cNvPicPr/>
              <p:nvPr>
                <p:custDataLst>
                  <p:tags r:id="rId197"/>
                </p:custDataLst>
              </p:nvPr>
            </p:nvPicPr>
            <p:blipFill>
              <a:blip r:embed="rId17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" y="1217"/>
                <a:ext cx="6854" cy="2988"/>
              </a:xfrm>
              <a:prstGeom prst="rect">
                <a:avLst/>
              </a:prstGeom>
            </p:spPr>
          </p:pic>
          <p:sp>
            <p:nvSpPr>
              <p:cNvPr id="532" name="TextBox 16"/>
              <p:cNvSpPr txBox="1"/>
              <p:nvPr>
                <p:custDataLst>
                  <p:tags r:id="rId198"/>
                </p:custDataLst>
              </p:nvPr>
            </p:nvSpPr>
            <p:spPr>
              <a:xfrm>
                <a:off x="1160" y="5460"/>
                <a:ext cx="1209" cy="22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endPara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endParaRPr>
              </a:p>
            </p:txBody>
          </p:sp>
          <p:pic>
            <p:nvPicPr>
              <p:cNvPr id="533" name="图片 532"/>
              <p:cNvPicPr>
                <a:picLocks noChangeAspect="1"/>
              </p:cNvPicPr>
              <p:nvPr>
                <p:custDataLst>
                  <p:tags r:id="rId199"/>
                </p:custDataLst>
              </p:nvPr>
            </p:nvPicPr>
            <p:blipFill>
              <a:blip r:embed="rId200"/>
              <a:stretch>
                <a:fillRect/>
              </a:stretch>
            </p:blipFill>
            <p:spPr>
              <a:xfrm rot="16200000">
                <a:off x="12183" y="4626"/>
                <a:ext cx="3878" cy="5387"/>
              </a:xfrm>
              <a:prstGeom prst="rect">
                <a:avLst/>
              </a:prstGeom>
            </p:spPr>
          </p:pic>
          <p:pic>
            <p:nvPicPr>
              <p:cNvPr id="534" name="图片 533"/>
              <p:cNvPicPr>
                <a:picLocks noChangeAspect="1"/>
              </p:cNvPicPr>
              <p:nvPr>
                <p:custDataLst>
                  <p:tags r:id="rId201"/>
                </p:custDataLst>
              </p:nvPr>
            </p:nvPicPr>
            <p:blipFill>
              <a:blip r:embed="rId202"/>
              <a:stretch>
                <a:fillRect/>
              </a:stretch>
            </p:blipFill>
            <p:spPr>
              <a:xfrm rot="10800000">
                <a:off x="4479" y="5460"/>
                <a:ext cx="5022" cy="3766"/>
              </a:xfrm>
              <a:prstGeom prst="rect">
                <a:avLst/>
              </a:prstGeom>
            </p:spPr>
          </p:pic>
        </p:grpSp>
        <p:sp>
          <p:nvSpPr>
            <p:cNvPr id="535" name="TextBox 16"/>
            <p:cNvSpPr txBox="1"/>
            <p:nvPr>
              <p:custDataLst>
                <p:tags r:id="rId203"/>
              </p:custDataLst>
            </p:nvPr>
          </p:nvSpPr>
          <p:spPr>
            <a:xfrm>
              <a:off x="128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运动会与体测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sp>
          <p:nvSpPr>
            <p:cNvPr id="536" name="PA-矩形 19"/>
            <p:cNvSpPr/>
            <p:nvPr>
              <p:custDataLst>
                <p:tags r:id="rId204"/>
              </p:custDataLst>
            </p:nvPr>
          </p:nvSpPr>
          <p:spPr>
            <a:xfrm>
              <a:off x="1298" y="4583"/>
              <a:ext cx="1265" cy="5257"/>
            </a:xfrm>
            <a:prstGeom prst="rect">
              <a:avLst/>
            </a:prstGeom>
            <a:solidFill>
              <a:srgbClr val="305A81"/>
            </a:solidFill>
            <a:ln>
              <a:noFill/>
            </a:ln>
            <a:effectLst>
              <a:outerShdw blurRad="2667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37" name="TextBox 16"/>
            <p:cNvSpPr txBox="1"/>
            <p:nvPr>
              <p:custDataLst>
                <p:tags r:id="rId205"/>
              </p:custDataLst>
            </p:nvPr>
          </p:nvSpPr>
          <p:spPr>
            <a:xfrm>
              <a:off x="152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运动会与体测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</p:grpSp>
      <p:grpSp>
        <p:nvGrpSpPr>
          <p:cNvPr id="538" name="组合 537"/>
          <p:cNvGrpSpPr/>
          <p:nvPr/>
        </p:nvGrpSpPr>
        <p:grpSpPr>
          <a:xfrm>
            <a:off x="151200" y="795600"/>
            <a:ext cx="11851640" cy="5325745"/>
            <a:chOff x="280" y="1217"/>
            <a:chExt cx="18664" cy="8387"/>
          </a:xfrm>
        </p:grpSpPr>
        <p:sp>
          <p:nvSpPr>
            <p:cNvPr id="539" name="矩形 538"/>
            <p:cNvSpPr/>
            <p:nvPr>
              <p:custDataLst>
                <p:tags r:id="rId206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40" name="TextBox 16"/>
            <p:cNvSpPr txBox="1"/>
            <p:nvPr>
              <p:custDataLst>
                <p:tags r:id="rId207"/>
              </p:custDataLst>
            </p:nvPr>
          </p:nvSpPr>
          <p:spPr>
            <a:xfrm>
              <a:off x="8469" y="1694"/>
              <a:ext cx="388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id-ID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学生工作</a:t>
              </a:r>
              <a:endParaRPr lang="zh-CN" altLang="id-ID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541" name="直接连接符 540"/>
            <p:cNvCxnSpPr/>
            <p:nvPr>
              <p:custDataLst>
                <p:tags r:id="rId208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2" name="TextBox 14"/>
            <p:cNvSpPr txBox="1"/>
            <p:nvPr>
              <p:custDataLst>
                <p:tags r:id="rId209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43" name="组合 542"/>
            <p:cNvGrpSpPr/>
            <p:nvPr/>
          </p:nvGrpSpPr>
          <p:grpSpPr>
            <a:xfrm>
              <a:off x="1559" y="5460"/>
              <a:ext cx="5328" cy="822"/>
              <a:chOff x="2800" y="4638"/>
              <a:chExt cx="5328" cy="822"/>
            </a:xfrm>
          </p:grpSpPr>
          <p:sp>
            <p:nvSpPr>
              <p:cNvPr id="544" name="文本框 543"/>
              <p:cNvSpPr txBox="1"/>
              <p:nvPr>
                <p:custDataLst>
                  <p:tags r:id="rId210"/>
                </p:custDataLst>
              </p:nvPr>
            </p:nvSpPr>
            <p:spPr>
              <a:xfrm>
                <a:off x="2800" y="4638"/>
                <a:ext cx="5328" cy="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成图协会主要负责人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cxnSp>
            <p:nvCxnSpPr>
              <p:cNvPr id="545" name="直接连接符 544"/>
              <p:cNvCxnSpPr/>
              <p:nvPr>
                <p:custDataLst>
                  <p:tags r:id="rId211"/>
                </p:custDataLst>
              </p:nvPr>
            </p:nvCxnSpPr>
            <p:spPr>
              <a:xfrm>
                <a:off x="2800" y="4812"/>
                <a:ext cx="0" cy="534"/>
              </a:xfrm>
              <a:prstGeom prst="line">
                <a:avLst/>
              </a:prstGeom>
              <a:ln w="12700">
                <a:solidFill>
                  <a:srgbClr val="B60005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546" name="文本框 545"/>
            <p:cNvSpPr txBox="1"/>
            <p:nvPr>
              <p:custDataLst>
                <p:tags r:id="rId212"/>
              </p:custDataLst>
            </p:nvPr>
          </p:nvSpPr>
          <p:spPr>
            <a:xfrm>
              <a:off x="1380" y="6282"/>
              <a:ext cx="5390" cy="33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just" fontAlgn="auto">
                <a:lnSpc>
                  <a:spcPct val="150000"/>
                </a:lnSpc>
              </a:pPr>
              <a:r>
                <a:rPr lang="en-US" altLang="zh-CN" dirty="0"/>
                <a:t>        </a:t>
              </a:r>
              <a:r>
                <a:rPr lang="zh-CN" altLang="en-US" dirty="0"/>
                <a:t>协助会长完成招新、培训等团队运营工作，并负责科技节比赛的改卷。</a:t>
              </a:r>
              <a:endParaRPr lang="zh-CN" altLang="en-US" dirty="0"/>
            </a:p>
          </p:txBody>
        </p:sp>
        <p:sp>
          <p:nvSpPr>
            <p:cNvPr id="547" name="文本框 546"/>
            <p:cNvSpPr txBox="1"/>
            <p:nvPr>
              <p:custDataLst>
                <p:tags r:id="rId213"/>
              </p:custDataLst>
            </p:nvPr>
          </p:nvSpPr>
          <p:spPr>
            <a:xfrm>
              <a:off x="11951" y="6188"/>
              <a:ext cx="5390" cy="33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just" fontAlgn="auto">
                <a:lnSpc>
                  <a:spcPct val="150000"/>
                </a:lnSpc>
              </a:pPr>
              <a:r>
                <a:rPr lang="en-US" altLang="zh-CN" dirty="0"/>
                <a:t>        </a:t>
              </a:r>
              <a:r>
                <a:rPr lang="zh-CN" altLang="en-US" dirty="0"/>
                <a:t>学习相关规则明细，成为学院裁判团的一名裁判，以裁判的身份出现在体育场上。</a:t>
              </a:r>
              <a:endParaRPr lang="zh-CN" altLang="en-US" dirty="0"/>
            </a:p>
          </p:txBody>
        </p:sp>
        <p:grpSp>
          <p:nvGrpSpPr>
            <p:cNvPr id="548" name="组合 547"/>
            <p:cNvGrpSpPr>
              <a:grpSpLocks noChangeAspect="1"/>
            </p:cNvGrpSpPr>
            <p:nvPr/>
          </p:nvGrpSpPr>
          <p:grpSpPr>
            <a:xfrm>
              <a:off x="8106" y="5609"/>
              <a:ext cx="2912" cy="1854"/>
              <a:chOff x="7990394" y="4053186"/>
              <a:chExt cx="1070784" cy="659216"/>
            </a:xfrm>
          </p:grpSpPr>
          <p:sp>
            <p:nvSpPr>
              <p:cNvPr id="549" name="矩形 23"/>
              <p:cNvSpPr/>
              <p:nvPr>
                <p:custDataLst>
                  <p:tags r:id="rId214"/>
                </p:custDataLst>
              </p:nvPr>
            </p:nvSpPr>
            <p:spPr>
              <a:xfrm>
                <a:off x="8042910" y="4063363"/>
                <a:ext cx="781043" cy="573405"/>
              </a:xfrm>
              <a:custGeom>
                <a:avLst/>
                <a:gdLst>
                  <a:gd name="connsiteX0" fmla="*/ 0 w 781043"/>
                  <a:gd name="connsiteY0" fmla="*/ 0 h 541020"/>
                  <a:gd name="connsiteX1" fmla="*/ 781043 w 781043"/>
                  <a:gd name="connsiteY1" fmla="*/ 0 h 541020"/>
                  <a:gd name="connsiteX2" fmla="*/ 781043 w 781043"/>
                  <a:gd name="connsiteY2" fmla="*/ 541020 h 541020"/>
                  <a:gd name="connsiteX3" fmla="*/ 0 w 781043"/>
                  <a:gd name="connsiteY3" fmla="*/ 541020 h 541020"/>
                  <a:gd name="connsiteX4" fmla="*/ 0 w 781043"/>
                  <a:gd name="connsiteY4" fmla="*/ 0 h 541020"/>
                  <a:gd name="connsiteX0-1" fmla="*/ 0 w 781043"/>
                  <a:gd name="connsiteY0-2" fmla="*/ 32385 h 573405"/>
                  <a:gd name="connsiteX1-3" fmla="*/ 169545 w 781043"/>
                  <a:gd name="connsiteY1-4" fmla="*/ 0 h 573405"/>
                  <a:gd name="connsiteX2-5" fmla="*/ 781043 w 781043"/>
                  <a:gd name="connsiteY2-6" fmla="*/ 32385 h 573405"/>
                  <a:gd name="connsiteX3-7" fmla="*/ 781043 w 781043"/>
                  <a:gd name="connsiteY3-8" fmla="*/ 573405 h 573405"/>
                  <a:gd name="connsiteX4-9" fmla="*/ 0 w 781043"/>
                  <a:gd name="connsiteY4-10" fmla="*/ 573405 h 573405"/>
                  <a:gd name="connsiteX5" fmla="*/ 0 w 781043"/>
                  <a:gd name="connsiteY5" fmla="*/ 32385 h 573405"/>
                  <a:gd name="connsiteX0-11" fmla="*/ 0 w 781043"/>
                  <a:gd name="connsiteY0-12" fmla="*/ 32385 h 573405"/>
                  <a:gd name="connsiteX1-13" fmla="*/ 169545 w 781043"/>
                  <a:gd name="connsiteY1-14" fmla="*/ 0 h 573405"/>
                  <a:gd name="connsiteX2-15" fmla="*/ 781043 w 781043"/>
                  <a:gd name="connsiteY2-16" fmla="*/ 32385 h 573405"/>
                  <a:gd name="connsiteX3-17" fmla="*/ 781043 w 781043"/>
                  <a:gd name="connsiteY3-18" fmla="*/ 573405 h 573405"/>
                  <a:gd name="connsiteX4-19" fmla="*/ 0 w 781043"/>
                  <a:gd name="connsiteY4-20" fmla="*/ 573405 h 573405"/>
                  <a:gd name="connsiteX5-21" fmla="*/ 0 w 781043"/>
                  <a:gd name="connsiteY5-22" fmla="*/ 32385 h 573405"/>
                  <a:gd name="connsiteX0-23" fmla="*/ 0 w 781043"/>
                  <a:gd name="connsiteY0-24" fmla="*/ 32385 h 573405"/>
                  <a:gd name="connsiteX1-25" fmla="*/ 169545 w 781043"/>
                  <a:gd name="connsiteY1-26" fmla="*/ 0 h 573405"/>
                  <a:gd name="connsiteX2-27" fmla="*/ 781043 w 781043"/>
                  <a:gd name="connsiteY2-28" fmla="*/ 32385 h 573405"/>
                  <a:gd name="connsiteX3-29" fmla="*/ 781043 w 781043"/>
                  <a:gd name="connsiteY3-30" fmla="*/ 573405 h 573405"/>
                  <a:gd name="connsiteX4-31" fmla="*/ 0 w 781043"/>
                  <a:gd name="connsiteY4-32" fmla="*/ 573405 h 573405"/>
                  <a:gd name="connsiteX5-33" fmla="*/ 0 w 781043"/>
                  <a:gd name="connsiteY5-34" fmla="*/ 32385 h 573405"/>
                  <a:gd name="connsiteX0-35" fmla="*/ 0 w 781043"/>
                  <a:gd name="connsiteY0-36" fmla="*/ 42350 h 583370"/>
                  <a:gd name="connsiteX1-37" fmla="*/ 169545 w 781043"/>
                  <a:gd name="connsiteY1-38" fmla="*/ 9965 h 583370"/>
                  <a:gd name="connsiteX2-39" fmla="*/ 565785 w 781043"/>
                  <a:gd name="connsiteY2-40" fmla="*/ 27111 h 583370"/>
                  <a:gd name="connsiteX3-41" fmla="*/ 781043 w 781043"/>
                  <a:gd name="connsiteY3-42" fmla="*/ 42350 h 583370"/>
                  <a:gd name="connsiteX4-43" fmla="*/ 781043 w 781043"/>
                  <a:gd name="connsiteY4-44" fmla="*/ 583370 h 583370"/>
                  <a:gd name="connsiteX5-45" fmla="*/ 0 w 781043"/>
                  <a:gd name="connsiteY5-46" fmla="*/ 583370 h 583370"/>
                  <a:gd name="connsiteX6" fmla="*/ 0 w 781043"/>
                  <a:gd name="connsiteY6" fmla="*/ 42350 h 583370"/>
                  <a:gd name="connsiteX0-47" fmla="*/ 0 w 781043"/>
                  <a:gd name="connsiteY0-48" fmla="*/ 42350 h 583370"/>
                  <a:gd name="connsiteX1-49" fmla="*/ 169545 w 781043"/>
                  <a:gd name="connsiteY1-50" fmla="*/ 9965 h 583370"/>
                  <a:gd name="connsiteX2-51" fmla="*/ 565785 w 781043"/>
                  <a:gd name="connsiteY2-52" fmla="*/ 27111 h 583370"/>
                  <a:gd name="connsiteX3-53" fmla="*/ 781043 w 781043"/>
                  <a:gd name="connsiteY3-54" fmla="*/ 42350 h 583370"/>
                  <a:gd name="connsiteX4-55" fmla="*/ 781043 w 781043"/>
                  <a:gd name="connsiteY4-56" fmla="*/ 583370 h 583370"/>
                  <a:gd name="connsiteX5-57" fmla="*/ 0 w 781043"/>
                  <a:gd name="connsiteY5-58" fmla="*/ 583370 h 583370"/>
                  <a:gd name="connsiteX6-59" fmla="*/ 0 w 781043"/>
                  <a:gd name="connsiteY6-60" fmla="*/ 42350 h 583370"/>
                  <a:gd name="connsiteX0-61" fmla="*/ 0 w 781043"/>
                  <a:gd name="connsiteY0-62" fmla="*/ 46102 h 587122"/>
                  <a:gd name="connsiteX1-63" fmla="*/ 169545 w 781043"/>
                  <a:gd name="connsiteY1-64" fmla="*/ 13717 h 587122"/>
                  <a:gd name="connsiteX2-65" fmla="*/ 556260 w 781043"/>
                  <a:gd name="connsiteY2-66" fmla="*/ 19433 h 587122"/>
                  <a:gd name="connsiteX3-67" fmla="*/ 781043 w 781043"/>
                  <a:gd name="connsiteY3-68" fmla="*/ 46102 h 587122"/>
                  <a:gd name="connsiteX4-69" fmla="*/ 781043 w 781043"/>
                  <a:gd name="connsiteY4-70" fmla="*/ 587122 h 587122"/>
                  <a:gd name="connsiteX5-71" fmla="*/ 0 w 781043"/>
                  <a:gd name="connsiteY5-72" fmla="*/ 587122 h 587122"/>
                  <a:gd name="connsiteX6-73" fmla="*/ 0 w 781043"/>
                  <a:gd name="connsiteY6-74" fmla="*/ 46102 h 587122"/>
                  <a:gd name="connsiteX0-75" fmla="*/ 0 w 781043"/>
                  <a:gd name="connsiteY0-76" fmla="*/ 46102 h 587122"/>
                  <a:gd name="connsiteX1-77" fmla="*/ 169545 w 781043"/>
                  <a:gd name="connsiteY1-78" fmla="*/ 13717 h 587122"/>
                  <a:gd name="connsiteX2-79" fmla="*/ 394335 w 781043"/>
                  <a:gd name="connsiteY2-80" fmla="*/ 95633 h 587122"/>
                  <a:gd name="connsiteX3-81" fmla="*/ 556260 w 781043"/>
                  <a:gd name="connsiteY3-82" fmla="*/ 19433 h 587122"/>
                  <a:gd name="connsiteX4-83" fmla="*/ 781043 w 781043"/>
                  <a:gd name="connsiteY4-84" fmla="*/ 46102 h 587122"/>
                  <a:gd name="connsiteX5-85" fmla="*/ 781043 w 781043"/>
                  <a:gd name="connsiteY5-86" fmla="*/ 587122 h 587122"/>
                  <a:gd name="connsiteX6-87" fmla="*/ 0 w 781043"/>
                  <a:gd name="connsiteY6-88" fmla="*/ 587122 h 587122"/>
                  <a:gd name="connsiteX7" fmla="*/ 0 w 781043"/>
                  <a:gd name="connsiteY7" fmla="*/ 46102 h 587122"/>
                  <a:gd name="connsiteX0-89" fmla="*/ 0 w 781043"/>
                  <a:gd name="connsiteY0-90" fmla="*/ 46237 h 587257"/>
                  <a:gd name="connsiteX1-91" fmla="*/ 169545 w 781043"/>
                  <a:gd name="connsiteY1-92" fmla="*/ 13852 h 587257"/>
                  <a:gd name="connsiteX2-93" fmla="*/ 394335 w 781043"/>
                  <a:gd name="connsiteY2-94" fmla="*/ 95768 h 587257"/>
                  <a:gd name="connsiteX3-95" fmla="*/ 556260 w 781043"/>
                  <a:gd name="connsiteY3-96" fmla="*/ 19568 h 587257"/>
                  <a:gd name="connsiteX4-97" fmla="*/ 737235 w 781043"/>
                  <a:gd name="connsiteY4-98" fmla="*/ 30998 h 587257"/>
                  <a:gd name="connsiteX5-99" fmla="*/ 781043 w 781043"/>
                  <a:gd name="connsiteY5-100" fmla="*/ 46237 h 587257"/>
                  <a:gd name="connsiteX6-101" fmla="*/ 781043 w 781043"/>
                  <a:gd name="connsiteY6-102" fmla="*/ 587257 h 587257"/>
                  <a:gd name="connsiteX7-103" fmla="*/ 0 w 781043"/>
                  <a:gd name="connsiteY7-104" fmla="*/ 587257 h 587257"/>
                  <a:gd name="connsiteX8" fmla="*/ 0 w 781043"/>
                  <a:gd name="connsiteY8" fmla="*/ 46237 h 587257"/>
                  <a:gd name="connsiteX0-105" fmla="*/ 0 w 781043"/>
                  <a:gd name="connsiteY0-106" fmla="*/ 32385 h 573405"/>
                  <a:gd name="connsiteX1-107" fmla="*/ 169545 w 781043"/>
                  <a:gd name="connsiteY1-108" fmla="*/ 0 h 573405"/>
                  <a:gd name="connsiteX2-109" fmla="*/ 394335 w 781043"/>
                  <a:gd name="connsiteY2-110" fmla="*/ 81916 h 573405"/>
                  <a:gd name="connsiteX3-111" fmla="*/ 556260 w 781043"/>
                  <a:gd name="connsiteY3-112" fmla="*/ 5716 h 573405"/>
                  <a:gd name="connsiteX4-113" fmla="*/ 737235 w 781043"/>
                  <a:gd name="connsiteY4-114" fmla="*/ 17146 h 573405"/>
                  <a:gd name="connsiteX5-115" fmla="*/ 781043 w 781043"/>
                  <a:gd name="connsiteY5-116" fmla="*/ 70485 h 573405"/>
                  <a:gd name="connsiteX6-117" fmla="*/ 781043 w 781043"/>
                  <a:gd name="connsiteY6-118" fmla="*/ 573405 h 573405"/>
                  <a:gd name="connsiteX7-119" fmla="*/ 0 w 781043"/>
                  <a:gd name="connsiteY7-120" fmla="*/ 573405 h 573405"/>
                  <a:gd name="connsiteX8-121" fmla="*/ 0 w 781043"/>
                  <a:gd name="connsiteY8-122" fmla="*/ 32385 h 573405"/>
                  <a:gd name="connsiteX0-123" fmla="*/ 0 w 781043"/>
                  <a:gd name="connsiteY0-124" fmla="*/ 32385 h 573405"/>
                  <a:gd name="connsiteX1-125" fmla="*/ 169545 w 781043"/>
                  <a:gd name="connsiteY1-126" fmla="*/ 0 h 573405"/>
                  <a:gd name="connsiteX2-127" fmla="*/ 394335 w 781043"/>
                  <a:gd name="connsiteY2-128" fmla="*/ 81916 h 573405"/>
                  <a:gd name="connsiteX3-129" fmla="*/ 556260 w 781043"/>
                  <a:gd name="connsiteY3-130" fmla="*/ 5716 h 573405"/>
                  <a:gd name="connsiteX4-131" fmla="*/ 737235 w 781043"/>
                  <a:gd name="connsiteY4-132" fmla="*/ 17146 h 573405"/>
                  <a:gd name="connsiteX5-133" fmla="*/ 781043 w 781043"/>
                  <a:gd name="connsiteY5-134" fmla="*/ 70485 h 573405"/>
                  <a:gd name="connsiteX6-135" fmla="*/ 781043 w 781043"/>
                  <a:gd name="connsiteY6-136" fmla="*/ 573405 h 573405"/>
                  <a:gd name="connsiteX7-137" fmla="*/ 0 w 781043"/>
                  <a:gd name="connsiteY7-138" fmla="*/ 573405 h 573405"/>
                  <a:gd name="connsiteX8-139" fmla="*/ 0 w 781043"/>
                  <a:gd name="connsiteY8-140" fmla="*/ 32385 h 573405"/>
                  <a:gd name="connsiteX0-141" fmla="*/ 0 w 781043"/>
                  <a:gd name="connsiteY0-142" fmla="*/ 32385 h 573405"/>
                  <a:gd name="connsiteX1-143" fmla="*/ 169545 w 781043"/>
                  <a:gd name="connsiteY1-144" fmla="*/ 0 h 573405"/>
                  <a:gd name="connsiteX2-145" fmla="*/ 394335 w 781043"/>
                  <a:gd name="connsiteY2-146" fmla="*/ 81916 h 573405"/>
                  <a:gd name="connsiteX3-147" fmla="*/ 556260 w 781043"/>
                  <a:gd name="connsiteY3-148" fmla="*/ 5716 h 573405"/>
                  <a:gd name="connsiteX4-149" fmla="*/ 737235 w 781043"/>
                  <a:gd name="connsiteY4-150" fmla="*/ 17146 h 573405"/>
                  <a:gd name="connsiteX5-151" fmla="*/ 781043 w 781043"/>
                  <a:gd name="connsiteY5-152" fmla="*/ 70485 h 573405"/>
                  <a:gd name="connsiteX6-153" fmla="*/ 781043 w 781043"/>
                  <a:gd name="connsiteY6-154" fmla="*/ 573405 h 573405"/>
                  <a:gd name="connsiteX7-155" fmla="*/ 0 w 781043"/>
                  <a:gd name="connsiteY7-156" fmla="*/ 573405 h 573405"/>
                  <a:gd name="connsiteX8-157" fmla="*/ 0 w 781043"/>
                  <a:gd name="connsiteY8-158" fmla="*/ 32385 h 573405"/>
                  <a:gd name="connsiteX0-159" fmla="*/ 0 w 781043"/>
                  <a:gd name="connsiteY0-160" fmla="*/ 32385 h 573405"/>
                  <a:gd name="connsiteX1-161" fmla="*/ 169545 w 781043"/>
                  <a:gd name="connsiteY1-162" fmla="*/ 0 h 573405"/>
                  <a:gd name="connsiteX2-163" fmla="*/ 394335 w 781043"/>
                  <a:gd name="connsiteY2-164" fmla="*/ 81916 h 573405"/>
                  <a:gd name="connsiteX3-165" fmla="*/ 556260 w 781043"/>
                  <a:gd name="connsiteY3-166" fmla="*/ 5716 h 573405"/>
                  <a:gd name="connsiteX4-167" fmla="*/ 737235 w 781043"/>
                  <a:gd name="connsiteY4-168" fmla="*/ 17146 h 573405"/>
                  <a:gd name="connsiteX5-169" fmla="*/ 781043 w 781043"/>
                  <a:gd name="connsiteY5-170" fmla="*/ 70485 h 573405"/>
                  <a:gd name="connsiteX6-171" fmla="*/ 781043 w 781043"/>
                  <a:gd name="connsiteY6-172" fmla="*/ 573405 h 573405"/>
                  <a:gd name="connsiteX7-173" fmla="*/ 0 w 781043"/>
                  <a:gd name="connsiteY7-174" fmla="*/ 573405 h 573405"/>
                  <a:gd name="connsiteX8-175" fmla="*/ 0 w 781043"/>
                  <a:gd name="connsiteY8-176" fmla="*/ 32385 h 57340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21" y="connsiteY5-22"/>
                  </a:cxn>
                  <a:cxn ang="0">
                    <a:pos x="connsiteX6-59" y="connsiteY6-60"/>
                  </a:cxn>
                  <a:cxn ang="0">
                    <a:pos x="connsiteX7-103" y="connsiteY7-104"/>
                  </a:cxn>
                  <a:cxn ang="0">
                    <a:pos x="connsiteX8-121" y="connsiteY8-122"/>
                  </a:cxn>
                </a:cxnLst>
                <a:rect l="l" t="t" r="r" b="b"/>
                <a:pathLst>
                  <a:path w="781043" h="573405">
                    <a:moveTo>
                      <a:pt x="0" y="32385"/>
                    </a:moveTo>
                    <a:cubicBezTo>
                      <a:pt x="59055" y="31750"/>
                      <a:pt x="110490" y="635"/>
                      <a:pt x="169545" y="0"/>
                    </a:cubicBezTo>
                    <a:cubicBezTo>
                      <a:pt x="235267" y="635"/>
                      <a:pt x="329883" y="80963"/>
                      <a:pt x="394335" y="81916"/>
                    </a:cubicBezTo>
                    <a:cubicBezTo>
                      <a:pt x="458787" y="82869"/>
                      <a:pt x="498793" y="20638"/>
                      <a:pt x="556260" y="5716"/>
                    </a:cubicBezTo>
                    <a:cubicBezTo>
                      <a:pt x="613727" y="-9206"/>
                      <a:pt x="699771" y="12701"/>
                      <a:pt x="737235" y="17146"/>
                    </a:cubicBezTo>
                    <a:cubicBezTo>
                      <a:pt x="774699" y="21591"/>
                      <a:pt x="764534" y="-1587"/>
                      <a:pt x="781043" y="70485"/>
                    </a:cubicBezTo>
                    <a:lnTo>
                      <a:pt x="781043" y="573405"/>
                    </a:lnTo>
                    <a:lnTo>
                      <a:pt x="0" y="573405"/>
                    </a:lnTo>
                    <a:lnTo>
                      <a:pt x="0" y="32385"/>
                    </a:lnTo>
                    <a:close/>
                  </a:path>
                </a:pathLst>
              </a:custGeom>
              <a:solidFill>
                <a:schemeClr val="bg1">
                  <a:alpha val="9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550" name="组合 549"/>
              <p:cNvGrpSpPr/>
              <p:nvPr/>
            </p:nvGrpSpPr>
            <p:grpSpPr>
              <a:xfrm>
                <a:off x="7990394" y="4053186"/>
                <a:ext cx="1070784" cy="659216"/>
                <a:chOff x="1221277" y="2587763"/>
                <a:chExt cx="3815524" cy="2348985"/>
              </a:xfrm>
            </p:grpSpPr>
            <p:sp>
              <p:nvSpPr>
                <p:cNvPr id="551" name="economy-educational-book_43832"/>
                <p:cNvSpPr>
                  <a:spLocks noChangeAspect="1"/>
                </p:cNvSpPr>
                <p:nvPr>
                  <p:custDataLst>
                    <p:tags r:id="rId215"/>
                  </p:custDataLst>
                </p:nvPr>
              </p:nvSpPr>
              <p:spPr bwMode="auto">
                <a:xfrm>
                  <a:off x="1221277" y="2587763"/>
                  <a:ext cx="3145578" cy="2348985"/>
                </a:xfrm>
                <a:custGeom>
                  <a:avLst/>
                  <a:gdLst>
                    <a:gd name="connsiteX0" fmla="*/ 149121 w 602788"/>
                    <a:gd name="connsiteY0" fmla="*/ 303385 h 450137"/>
                    <a:gd name="connsiteX1" fmla="*/ 262772 w 602788"/>
                    <a:gd name="connsiteY1" fmla="*/ 332627 h 450137"/>
                    <a:gd name="connsiteX2" fmla="*/ 255595 w 602788"/>
                    <a:gd name="connsiteY2" fmla="*/ 345534 h 450137"/>
                    <a:gd name="connsiteX3" fmla="*/ 84770 w 602788"/>
                    <a:gd name="connsiteY3" fmla="*/ 324022 h 450137"/>
                    <a:gd name="connsiteX4" fmla="*/ 80464 w 602788"/>
                    <a:gd name="connsiteY4" fmla="*/ 311115 h 450137"/>
                    <a:gd name="connsiteX5" fmla="*/ 149121 w 602788"/>
                    <a:gd name="connsiteY5" fmla="*/ 303385 h 450137"/>
                    <a:gd name="connsiteX6" fmla="*/ 149121 w 602788"/>
                    <a:gd name="connsiteY6" fmla="*/ 264762 h 450137"/>
                    <a:gd name="connsiteX7" fmla="*/ 262772 w 602788"/>
                    <a:gd name="connsiteY7" fmla="*/ 294005 h 450137"/>
                    <a:gd name="connsiteX8" fmla="*/ 255595 w 602788"/>
                    <a:gd name="connsiteY8" fmla="*/ 306912 h 450137"/>
                    <a:gd name="connsiteX9" fmla="*/ 84770 w 602788"/>
                    <a:gd name="connsiteY9" fmla="*/ 285400 h 450137"/>
                    <a:gd name="connsiteX10" fmla="*/ 80464 w 602788"/>
                    <a:gd name="connsiteY10" fmla="*/ 272493 h 450137"/>
                    <a:gd name="connsiteX11" fmla="*/ 149121 w 602788"/>
                    <a:gd name="connsiteY11" fmla="*/ 264762 h 450137"/>
                    <a:gd name="connsiteX12" fmla="*/ 149121 w 602788"/>
                    <a:gd name="connsiteY12" fmla="*/ 225909 h 450137"/>
                    <a:gd name="connsiteX13" fmla="*/ 262772 w 602788"/>
                    <a:gd name="connsiteY13" fmla="*/ 255152 h 450137"/>
                    <a:gd name="connsiteX14" fmla="*/ 255595 w 602788"/>
                    <a:gd name="connsiteY14" fmla="*/ 268059 h 450137"/>
                    <a:gd name="connsiteX15" fmla="*/ 84770 w 602788"/>
                    <a:gd name="connsiteY15" fmla="*/ 246547 h 450137"/>
                    <a:gd name="connsiteX16" fmla="*/ 80464 w 602788"/>
                    <a:gd name="connsiteY16" fmla="*/ 233640 h 450137"/>
                    <a:gd name="connsiteX17" fmla="*/ 149121 w 602788"/>
                    <a:gd name="connsiteY17" fmla="*/ 225909 h 450137"/>
                    <a:gd name="connsiteX18" fmla="*/ 149121 w 602788"/>
                    <a:gd name="connsiteY18" fmla="*/ 188683 h 450137"/>
                    <a:gd name="connsiteX19" fmla="*/ 262772 w 602788"/>
                    <a:gd name="connsiteY19" fmla="*/ 217952 h 450137"/>
                    <a:gd name="connsiteX20" fmla="*/ 255595 w 602788"/>
                    <a:gd name="connsiteY20" fmla="*/ 229436 h 450137"/>
                    <a:gd name="connsiteX21" fmla="*/ 84770 w 602788"/>
                    <a:gd name="connsiteY21" fmla="*/ 209340 h 450137"/>
                    <a:gd name="connsiteX22" fmla="*/ 80464 w 602788"/>
                    <a:gd name="connsiteY22" fmla="*/ 196421 h 450137"/>
                    <a:gd name="connsiteX23" fmla="*/ 149121 w 602788"/>
                    <a:gd name="connsiteY23" fmla="*/ 188683 h 450137"/>
                    <a:gd name="connsiteX24" fmla="*/ 149121 w 602788"/>
                    <a:gd name="connsiteY24" fmla="*/ 147216 h 450137"/>
                    <a:gd name="connsiteX25" fmla="*/ 262772 w 602788"/>
                    <a:gd name="connsiteY25" fmla="*/ 176347 h 450137"/>
                    <a:gd name="connsiteX26" fmla="*/ 255595 w 602788"/>
                    <a:gd name="connsiteY26" fmla="*/ 189205 h 450137"/>
                    <a:gd name="connsiteX27" fmla="*/ 84770 w 602788"/>
                    <a:gd name="connsiteY27" fmla="*/ 169204 h 450137"/>
                    <a:gd name="connsiteX28" fmla="*/ 80464 w 602788"/>
                    <a:gd name="connsiteY28" fmla="*/ 154917 h 450137"/>
                    <a:gd name="connsiteX29" fmla="*/ 149121 w 602788"/>
                    <a:gd name="connsiteY29" fmla="*/ 147216 h 450137"/>
                    <a:gd name="connsiteX30" fmla="*/ 457859 w 602788"/>
                    <a:gd name="connsiteY30" fmla="*/ 129202 h 450137"/>
                    <a:gd name="connsiteX31" fmla="*/ 496576 w 602788"/>
                    <a:gd name="connsiteY31" fmla="*/ 140664 h 450137"/>
                    <a:gd name="connsiteX32" fmla="*/ 483670 w 602788"/>
                    <a:gd name="connsiteY32" fmla="*/ 169320 h 450137"/>
                    <a:gd name="connsiteX33" fmla="*/ 460727 w 602788"/>
                    <a:gd name="connsiteY33" fmla="*/ 162156 h 450137"/>
                    <a:gd name="connsiteX34" fmla="*/ 436349 w 602788"/>
                    <a:gd name="connsiteY34" fmla="*/ 179349 h 450137"/>
                    <a:gd name="connsiteX35" fmla="*/ 480802 w 602788"/>
                    <a:gd name="connsiteY35" fmla="*/ 179349 h 450137"/>
                    <a:gd name="connsiteX36" fmla="*/ 473632 w 602788"/>
                    <a:gd name="connsiteY36" fmla="*/ 196543 h 450137"/>
                    <a:gd name="connsiteX37" fmla="*/ 433481 w 602788"/>
                    <a:gd name="connsiteY37" fmla="*/ 196543 h 450137"/>
                    <a:gd name="connsiteX38" fmla="*/ 433481 w 602788"/>
                    <a:gd name="connsiteY38" fmla="*/ 197976 h 450137"/>
                    <a:gd name="connsiteX39" fmla="*/ 433481 w 602788"/>
                    <a:gd name="connsiteY39" fmla="*/ 200841 h 450137"/>
                    <a:gd name="connsiteX40" fmla="*/ 433481 w 602788"/>
                    <a:gd name="connsiteY40" fmla="*/ 203707 h 450137"/>
                    <a:gd name="connsiteX41" fmla="*/ 433481 w 602788"/>
                    <a:gd name="connsiteY41" fmla="*/ 205140 h 450137"/>
                    <a:gd name="connsiteX42" fmla="*/ 470764 w 602788"/>
                    <a:gd name="connsiteY42" fmla="*/ 205140 h 450137"/>
                    <a:gd name="connsiteX43" fmla="*/ 463595 w 602788"/>
                    <a:gd name="connsiteY43" fmla="*/ 222333 h 450137"/>
                    <a:gd name="connsiteX44" fmla="*/ 437783 w 602788"/>
                    <a:gd name="connsiteY44" fmla="*/ 222333 h 450137"/>
                    <a:gd name="connsiteX45" fmla="*/ 462161 w 602788"/>
                    <a:gd name="connsiteY45" fmla="*/ 239526 h 450137"/>
                    <a:gd name="connsiteX46" fmla="*/ 489406 w 602788"/>
                    <a:gd name="connsiteY46" fmla="*/ 229497 h 450137"/>
                    <a:gd name="connsiteX47" fmla="*/ 489406 w 602788"/>
                    <a:gd name="connsiteY47" fmla="*/ 265317 h 450137"/>
                    <a:gd name="connsiteX48" fmla="*/ 457859 w 602788"/>
                    <a:gd name="connsiteY48" fmla="*/ 271048 h 450137"/>
                    <a:gd name="connsiteX49" fmla="*/ 419141 w 602788"/>
                    <a:gd name="connsiteY49" fmla="*/ 258153 h 450137"/>
                    <a:gd name="connsiteX50" fmla="*/ 396198 w 602788"/>
                    <a:gd name="connsiteY50" fmla="*/ 222333 h 450137"/>
                    <a:gd name="connsiteX51" fmla="*/ 381858 w 602788"/>
                    <a:gd name="connsiteY51" fmla="*/ 222333 h 450137"/>
                    <a:gd name="connsiteX52" fmla="*/ 389028 w 602788"/>
                    <a:gd name="connsiteY52" fmla="*/ 205140 h 450137"/>
                    <a:gd name="connsiteX53" fmla="*/ 394764 w 602788"/>
                    <a:gd name="connsiteY53" fmla="*/ 205140 h 450137"/>
                    <a:gd name="connsiteX54" fmla="*/ 394764 w 602788"/>
                    <a:gd name="connsiteY54" fmla="*/ 203707 h 450137"/>
                    <a:gd name="connsiteX55" fmla="*/ 394764 w 602788"/>
                    <a:gd name="connsiteY55" fmla="*/ 200841 h 450137"/>
                    <a:gd name="connsiteX56" fmla="*/ 394764 w 602788"/>
                    <a:gd name="connsiteY56" fmla="*/ 197976 h 450137"/>
                    <a:gd name="connsiteX57" fmla="*/ 394764 w 602788"/>
                    <a:gd name="connsiteY57" fmla="*/ 196543 h 450137"/>
                    <a:gd name="connsiteX58" fmla="*/ 381858 w 602788"/>
                    <a:gd name="connsiteY58" fmla="*/ 196543 h 450137"/>
                    <a:gd name="connsiteX59" fmla="*/ 389028 w 602788"/>
                    <a:gd name="connsiteY59" fmla="*/ 179349 h 450137"/>
                    <a:gd name="connsiteX60" fmla="*/ 396198 w 602788"/>
                    <a:gd name="connsiteY60" fmla="*/ 179349 h 450137"/>
                    <a:gd name="connsiteX61" fmla="*/ 419141 w 602788"/>
                    <a:gd name="connsiteY61" fmla="*/ 143530 h 450137"/>
                    <a:gd name="connsiteX62" fmla="*/ 457859 w 602788"/>
                    <a:gd name="connsiteY62" fmla="*/ 129202 h 450137"/>
                    <a:gd name="connsiteX63" fmla="*/ 149121 w 602788"/>
                    <a:gd name="connsiteY63" fmla="*/ 110563 h 450137"/>
                    <a:gd name="connsiteX64" fmla="*/ 262772 w 602788"/>
                    <a:gd name="connsiteY64" fmla="*/ 140523 h 450137"/>
                    <a:gd name="connsiteX65" fmla="*/ 255595 w 602788"/>
                    <a:gd name="connsiteY65" fmla="*/ 151962 h 450137"/>
                    <a:gd name="connsiteX66" fmla="*/ 84770 w 602788"/>
                    <a:gd name="connsiteY66" fmla="*/ 131944 h 450137"/>
                    <a:gd name="connsiteX67" fmla="*/ 80464 w 602788"/>
                    <a:gd name="connsiteY67" fmla="*/ 117645 h 450137"/>
                    <a:gd name="connsiteX68" fmla="*/ 149121 w 602788"/>
                    <a:gd name="connsiteY68" fmla="*/ 110563 h 450137"/>
                    <a:gd name="connsiteX69" fmla="*/ 149121 w 602788"/>
                    <a:gd name="connsiteY69" fmla="*/ 71206 h 450137"/>
                    <a:gd name="connsiteX70" fmla="*/ 262772 w 602788"/>
                    <a:gd name="connsiteY70" fmla="*/ 100475 h 450137"/>
                    <a:gd name="connsiteX71" fmla="*/ 255595 w 602788"/>
                    <a:gd name="connsiteY71" fmla="*/ 111959 h 450137"/>
                    <a:gd name="connsiteX72" fmla="*/ 84770 w 602788"/>
                    <a:gd name="connsiteY72" fmla="*/ 91863 h 450137"/>
                    <a:gd name="connsiteX73" fmla="*/ 80464 w 602788"/>
                    <a:gd name="connsiteY73" fmla="*/ 78944 h 450137"/>
                    <a:gd name="connsiteX74" fmla="*/ 149121 w 602788"/>
                    <a:gd name="connsiteY74" fmla="*/ 71206 h 450137"/>
                    <a:gd name="connsiteX75" fmla="*/ 466443 w 602788"/>
                    <a:gd name="connsiteY75" fmla="*/ 17202 h 450137"/>
                    <a:gd name="connsiteX76" fmla="*/ 317181 w 602788"/>
                    <a:gd name="connsiteY76" fmla="*/ 68811 h 450137"/>
                    <a:gd name="connsiteX77" fmla="*/ 317181 w 602788"/>
                    <a:gd name="connsiteY77" fmla="*/ 279543 h 450137"/>
                    <a:gd name="connsiteX78" fmla="*/ 307135 w 602788"/>
                    <a:gd name="connsiteY78" fmla="*/ 268075 h 450137"/>
                    <a:gd name="connsiteX79" fmla="*/ 307135 w 602788"/>
                    <a:gd name="connsiteY79" fmla="*/ 407131 h 450137"/>
                    <a:gd name="connsiteX80" fmla="*/ 477925 w 602788"/>
                    <a:gd name="connsiteY80" fmla="*/ 368424 h 450137"/>
                    <a:gd name="connsiteX81" fmla="*/ 561167 w 602788"/>
                    <a:gd name="connsiteY81" fmla="*/ 382760 h 450137"/>
                    <a:gd name="connsiteX82" fmla="*/ 561167 w 602788"/>
                    <a:gd name="connsiteY82" fmla="*/ 31538 h 450137"/>
                    <a:gd name="connsiteX83" fmla="*/ 466443 w 602788"/>
                    <a:gd name="connsiteY83" fmla="*/ 17202 h 450137"/>
                    <a:gd name="connsiteX84" fmla="*/ 140651 w 602788"/>
                    <a:gd name="connsiteY84" fmla="*/ 17202 h 450137"/>
                    <a:gd name="connsiteX85" fmla="*/ 45927 w 602788"/>
                    <a:gd name="connsiteY85" fmla="*/ 31538 h 450137"/>
                    <a:gd name="connsiteX86" fmla="*/ 45927 w 602788"/>
                    <a:gd name="connsiteY86" fmla="*/ 382760 h 450137"/>
                    <a:gd name="connsiteX87" fmla="*/ 126298 w 602788"/>
                    <a:gd name="connsiteY87" fmla="*/ 369858 h 450137"/>
                    <a:gd name="connsiteX88" fmla="*/ 301394 w 602788"/>
                    <a:gd name="connsiteY88" fmla="*/ 407131 h 450137"/>
                    <a:gd name="connsiteX89" fmla="*/ 301394 w 602788"/>
                    <a:gd name="connsiteY89" fmla="*/ 268075 h 450137"/>
                    <a:gd name="connsiteX90" fmla="*/ 291348 w 602788"/>
                    <a:gd name="connsiteY90" fmla="*/ 279543 h 450137"/>
                    <a:gd name="connsiteX91" fmla="*/ 291348 w 602788"/>
                    <a:gd name="connsiteY91" fmla="*/ 68811 h 450137"/>
                    <a:gd name="connsiteX92" fmla="*/ 140651 w 602788"/>
                    <a:gd name="connsiteY92" fmla="*/ 17202 h 450137"/>
                    <a:gd name="connsiteX93" fmla="*/ 140651 w 602788"/>
                    <a:gd name="connsiteY93" fmla="*/ 0 h 450137"/>
                    <a:gd name="connsiteX94" fmla="*/ 304264 w 602788"/>
                    <a:gd name="connsiteY94" fmla="*/ 57342 h 450137"/>
                    <a:gd name="connsiteX95" fmla="*/ 466443 w 602788"/>
                    <a:gd name="connsiteY95" fmla="*/ 0 h 450137"/>
                    <a:gd name="connsiteX96" fmla="*/ 572649 w 602788"/>
                    <a:gd name="connsiteY96" fmla="*/ 18636 h 450137"/>
                    <a:gd name="connsiteX97" fmla="*/ 578389 w 602788"/>
                    <a:gd name="connsiteY97" fmla="*/ 20070 h 450137"/>
                    <a:gd name="connsiteX98" fmla="*/ 578389 w 602788"/>
                    <a:gd name="connsiteY98" fmla="*/ 57342 h 450137"/>
                    <a:gd name="connsiteX99" fmla="*/ 602788 w 602788"/>
                    <a:gd name="connsiteY99" fmla="*/ 74545 h 450137"/>
                    <a:gd name="connsiteX100" fmla="*/ 602788 w 602788"/>
                    <a:gd name="connsiteY100" fmla="*/ 435802 h 450137"/>
                    <a:gd name="connsiteX101" fmla="*/ 341580 w 602788"/>
                    <a:gd name="connsiteY101" fmla="*/ 435802 h 450137"/>
                    <a:gd name="connsiteX102" fmla="*/ 304264 w 602788"/>
                    <a:gd name="connsiteY102" fmla="*/ 450137 h 450137"/>
                    <a:gd name="connsiteX103" fmla="*/ 266949 w 602788"/>
                    <a:gd name="connsiteY103" fmla="*/ 435802 h 450137"/>
                    <a:gd name="connsiteX104" fmla="*/ 0 w 602788"/>
                    <a:gd name="connsiteY104" fmla="*/ 435802 h 450137"/>
                    <a:gd name="connsiteX105" fmla="*/ 0 w 602788"/>
                    <a:gd name="connsiteY105" fmla="*/ 74545 h 450137"/>
                    <a:gd name="connsiteX106" fmla="*/ 28704 w 602788"/>
                    <a:gd name="connsiteY106" fmla="*/ 55908 h 450137"/>
                    <a:gd name="connsiteX107" fmla="*/ 28704 w 602788"/>
                    <a:gd name="connsiteY107" fmla="*/ 20070 h 450137"/>
                    <a:gd name="connsiteX108" fmla="*/ 34445 w 602788"/>
                    <a:gd name="connsiteY108" fmla="*/ 18636 h 450137"/>
                    <a:gd name="connsiteX109" fmla="*/ 140651 w 602788"/>
                    <a:gd name="connsiteY109" fmla="*/ 0 h 450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</a:cxnLst>
                  <a:rect l="l" t="t" r="r" b="b"/>
                  <a:pathLst>
                    <a:path w="602788" h="450137">
                      <a:moveTo>
                        <a:pt x="149121" y="303385"/>
                      </a:moveTo>
                      <a:cubicBezTo>
                        <a:pt x="213247" y="305469"/>
                        <a:pt x="260619" y="331552"/>
                        <a:pt x="262772" y="332627"/>
                      </a:cubicBezTo>
                      <a:lnTo>
                        <a:pt x="255595" y="345534"/>
                      </a:lnTo>
                      <a:cubicBezTo>
                        <a:pt x="255595" y="345534"/>
                        <a:pt x="173771" y="301077"/>
                        <a:pt x="84770" y="324022"/>
                      </a:cubicBezTo>
                      <a:lnTo>
                        <a:pt x="80464" y="311115"/>
                      </a:lnTo>
                      <a:cubicBezTo>
                        <a:pt x="104509" y="304662"/>
                        <a:pt x="127746" y="302690"/>
                        <a:pt x="149121" y="303385"/>
                      </a:cubicBezTo>
                      <a:close/>
                      <a:moveTo>
                        <a:pt x="149121" y="264762"/>
                      </a:moveTo>
                      <a:cubicBezTo>
                        <a:pt x="213247" y="266846"/>
                        <a:pt x="260619" y="292930"/>
                        <a:pt x="262772" y="294005"/>
                      </a:cubicBezTo>
                      <a:lnTo>
                        <a:pt x="255595" y="306912"/>
                      </a:lnTo>
                      <a:cubicBezTo>
                        <a:pt x="255595" y="306912"/>
                        <a:pt x="173771" y="262454"/>
                        <a:pt x="84770" y="285400"/>
                      </a:cubicBezTo>
                      <a:lnTo>
                        <a:pt x="80464" y="272493"/>
                      </a:lnTo>
                      <a:cubicBezTo>
                        <a:pt x="104509" y="266039"/>
                        <a:pt x="127746" y="264067"/>
                        <a:pt x="149121" y="264762"/>
                      </a:cubicBezTo>
                      <a:close/>
                      <a:moveTo>
                        <a:pt x="149121" y="225909"/>
                      </a:moveTo>
                      <a:cubicBezTo>
                        <a:pt x="213247" y="227993"/>
                        <a:pt x="260619" y="254076"/>
                        <a:pt x="262772" y="255152"/>
                      </a:cubicBezTo>
                      <a:lnTo>
                        <a:pt x="255595" y="268059"/>
                      </a:lnTo>
                      <a:cubicBezTo>
                        <a:pt x="255595" y="266625"/>
                        <a:pt x="173771" y="223601"/>
                        <a:pt x="84770" y="246547"/>
                      </a:cubicBezTo>
                      <a:lnTo>
                        <a:pt x="80464" y="233640"/>
                      </a:lnTo>
                      <a:cubicBezTo>
                        <a:pt x="104509" y="227186"/>
                        <a:pt x="127746" y="225214"/>
                        <a:pt x="149121" y="225909"/>
                      </a:cubicBezTo>
                      <a:close/>
                      <a:moveTo>
                        <a:pt x="149121" y="188683"/>
                      </a:moveTo>
                      <a:cubicBezTo>
                        <a:pt x="213247" y="190769"/>
                        <a:pt x="260619" y="216876"/>
                        <a:pt x="262772" y="217952"/>
                      </a:cubicBezTo>
                      <a:lnTo>
                        <a:pt x="255595" y="229436"/>
                      </a:lnTo>
                      <a:cubicBezTo>
                        <a:pt x="255595" y="229436"/>
                        <a:pt x="173771" y="184937"/>
                        <a:pt x="84770" y="209340"/>
                      </a:cubicBezTo>
                      <a:lnTo>
                        <a:pt x="80464" y="196421"/>
                      </a:lnTo>
                      <a:cubicBezTo>
                        <a:pt x="104509" y="189961"/>
                        <a:pt x="127746" y="187988"/>
                        <a:pt x="149121" y="188683"/>
                      </a:cubicBezTo>
                      <a:close/>
                      <a:moveTo>
                        <a:pt x="149121" y="147216"/>
                      </a:moveTo>
                      <a:cubicBezTo>
                        <a:pt x="213247" y="149292"/>
                        <a:pt x="260619" y="175275"/>
                        <a:pt x="262772" y="176347"/>
                      </a:cubicBezTo>
                      <a:lnTo>
                        <a:pt x="255595" y="189205"/>
                      </a:lnTo>
                      <a:cubicBezTo>
                        <a:pt x="255595" y="189205"/>
                        <a:pt x="173771" y="144917"/>
                        <a:pt x="84770" y="169204"/>
                      </a:cubicBezTo>
                      <a:lnTo>
                        <a:pt x="80464" y="154917"/>
                      </a:lnTo>
                      <a:cubicBezTo>
                        <a:pt x="104509" y="148488"/>
                        <a:pt x="127746" y="146524"/>
                        <a:pt x="149121" y="147216"/>
                      </a:cubicBezTo>
                      <a:close/>
                      <a:moveTo>
                        <a:pt x="457859" y="129202"/>
                      </a:moveTo>
                      <a:cubicBezTo>
                        <a:pt x="470764" y="129202"/>
                        <a:pt x="483670" y="133500"/>
                        <a:pt x="496576" y="140664"/>
                      </a:cubicBezTo>
                      <a:lnTo>
                        <a:pt x="483670" y="169320"/>
                      </a:lnTo>
                      <a:cubicBezTo>
                        <a:pt x="475066" y="165021"/>
                        <a:pt x="467896" y="162156"/>
                        <a:pt x="460727" y="162156"/>
                      </a:cubicBezTo>
                      <a:cubicBezTo>
                        <a:pt x="449255" y="162156"/>
                        <a:pt x="442085" y="167887"/>
                        <a:pt x="436349" y="179349"/>
                      </a:cubicBezTo>
                      <a:lnTo>
                        <a:pt x="480802" y="179349"/>
                      </a:lnTo>
                      <a:lnTo>
                        <a:pt x="473632" y="196543"/>
                      </a:lnTo>
                      <a:lnTo>
                        <a:pt x="433481" y="196543"/>
                      </a:lnTo>
                      <a:cubicBezTo>
                        <a:pt x="433481" y="196543"/>
                        <a:pt x="433481" y="197976"/>
                        <a:pt x="433481" y="197976"/>
                      </a:cubicBezTo>
                      <a:lnTo>
                        <a:pt x="433481" y="200841"/>
                      </a:lnTo>
                      <a:lnTo>
                        <a:pt x="433481" y="203707"/>
                      </a:lnTo>
                      <a:cubicBezTo>
                        <a:pt x="433481" y="203707"/>
                        <a:pt x="433481" y="203707"/>
                        <a:pt x="433481" y="205140"/>
                      </a:cubicBezTo>
                      <a:lnTo>
                        <a:pt x="470764" y="205140"/>
                      </a:lnTo>
                      <a:lnTo>
                        <a:pt x="463595" y="222333"/>
                      </a:lnTo>
                      <a:lnTo>
                        <a:pt x="437783" y="222333"/>
                      </a:lnTo>
                      <a:cubicBezTo>
                        <a:pt x="442085" y="233795"/>
                        <a:pt x="450689" y="239526"/>
                        <a:pt x="462161" y="239526"/>
                      </a:cubicBezTo>
                      <a:cubicBezTo>
                        <a:pt x="470764" y="239526"/>
                        <a:pt x="479368" y="236661"/>
                        <a:pt x="489406" y="229497"/>
                      </a:cubicBezTo>
                      <a:lnTo>
                        <a:pt x="489406" y="265317"/>
                      </a:lnTo>
                      <a:cubicBezTo>
                        <a:pt x="480802" y="269615"/>
                        <a:pt x="469330" y="271048"/>
                        <a:pt x="457859" y="271048"/>
                      </a:cubicBezTo>
                      <a:cubicBezTo>
                        <a:pt x="442085" y="271048"/>
                        <a:pt x="429179" y="266749"/>
                        <a:pt x="419141" y="258153"/>
                      </a:cubicBezTo>
                      <a:cubicBezTo>
                        <a:pt x="407670" y="249556"/>
                        <a:pt x="400500" y="236661"/>
                        <a:pt x="396198" y="222333"/>
                      </a:cubicBezTo>
                      <a:lnTo>
                        <a:pt x="381858" y="222333"/>
                      </a:lnTo>
                      <a:lnTo>
                        <a:pt x="389028" y="205140"/>
                      </a:lnTo>
                      <a:lnTo>
                        <a:pt x="394764" y="205140"/>
                      </a:lnTo>
                      <a:cubicBezTo>
                        <a:pt x="394764" y="205140"/>
                        <a:pt x="394764" y="203707"/>
                        <a:pt x="394764" y="203707"/>
                      </a:cubicBezTo>
                      <a:lnTo>
                        <a:pt x="394764" y="200841"/>
                      </a:lnTo>
                      <a:lnTo>
                        <a:pt x="394764" y="197976"/>
                      </a:lnTo>
                      <a:cubicBezTo>
                        <a:pt x="394764" y="197976"/>
                        <a:pt x="394764" y="196543"/>
                        <a:pt x="394764" y="196543"/>
                      </a:cubicBezTo>
                      <a:lnTo>
                        <a:pt x="381858" y="196543"/>
                      </a:lnTo>
                      <a:lnTo>
                        <a:pt x="389028" y="179349"/>
                      </a:lnTo>
                      <a:lnTo>
                        <a:pt x="396198" y="179349"/>
                      </a:lnTo>
                      <a:cubicBezTo>
                        <a:pt x="400500" y="163589"/>
                        <a:pt x="407670" y="152126"/>
                        <a:pt x="419141" y="143530"/>
                      </a:cubicBezTo>
                      <a:cubicBezTo>
                        <a:pt x="430613" y="134933"/>
                        <a:pt x="443519" y="129202"/>
                        <a:pt x="457859" y="129202"/>
                      </a:cubicBezTo>
                      <a:close/>
                      <a:moveTo>
                        <a:pt x="149121" y="110563"/>
                      </a:moveTo>
                      <a:cubicBezTo>
                        <a:pt x="213247" y="112909"/>
                        <a:pt x="260619" y="138378"/>
                        <a:pt x="262772" y="140523"/>
                      </a:cubicBezTo>
                      <a:lnTo>
                        <a:pt x="255595" y="151962"/>
                      </a:lnTo>
                      <a:cubicBezTo>
                        <a:pt x="255595" y="151962"/>
                        <a:pt x="173771" y="107636"/>
                        <a:pt x="84770" y="131944"/>
                      </a:cubicBezTo>
                      <a:lnTo>
                        <a:pt x="80464" y="117645"/>
                      </a:lnTo>
                      <a:cubicBezTo>
                        <a:pt x="104509" y="111568"/>
                        <a:pt x="127746" y="109781"/>
                        <a:pt x="149121" y="110563"/>
                      </a:cubicBezTo>
                      <a:close/>
                      <a:moveTo>
                        <a:pt x="149121" y="71206"/>
                      </a:moveTo>
                      <a:cubicBezTo>
                        <a:pt x="213247" y="73292"/>
                        <a:pt x="260619" y="99399"/>
                        <a:pt x="262772" y="100475"/>
                      </a:cubicBezTo>
                      <a:lnTo>
                        <a:pt x="255595" y="111959"/>
                      </a:lnTo>
                      <a:cubicBezTo>
                        <a:pt x="255595" y="111959"/>
                        <a:pt x="173771" y="67460"/>
                        <a:pt x="84770" y="91863"/>
                      </a:cubicBezTo>
                      <a:lnTo>
                        <a:pt x="80464" y="78944"/>
                      </a:lnTo>
                      <a:cubicBezTo>
                        <a:pt x="104509" y="72484"/>
                        <a:pt x="127746" y="70511"/>
                        <a:pt x="149121" y="71206"/>
                      </a:cubicBezTo>
                      <a:close/>
                      <a:moveTo>
                        <a:pt x="466443" y="17202"/>
                      </a:moveTo>
                      <a:cubicBezTo>
                        <a:pt x="407600" y="17202"/>
                        <a:pt x="357367" y="34405"/>
                        <a:pt x="317181" y="68811"/>
                      </a:cubicBezTo>
                      <a:lnTo>
                        <a:pt x="317181" y="279543"/>
                      </a:lnTo>
                      <a:lnTo>
                        <a:pt x="307135" y="268075"/>
                      </a:lnTo>
                      <a:lnTo>
                        <a:pt x="307135" y="407131"/>
                      </a:lnTo>
                      <a:cubicBezTo>
                        <a:pt x="328663" y="397096"/>
                        <a:pt x="400423" y="368424"/>
                        <a:pt x="477925" y="368424"/>
                      </a:cubicBezTo>
                      <a:cubicBezTo>
                        <a:pt x="508064" y="368424"/>
                        <a:pt x="536768" y="374159"/>
                        <a:pt x="561167" y="382760"/>
                      </a:cubicBezTo>
                      <a:lnTo>
                        <a:pt x="561167" y="31538"/>
                      </a:lnTo>
                      <a:cubicBezTo>
                        <a:pt x="548250" y="27237"/>
                        <a:pt x="510935" y="17202"/>
                        <a:pt x="466443" y="17202"/>
                      </a:cubicBezTo>
                      <a:close/>
                      <a:moveTo>
                        <a:pt x="140651" y="17202"/>
                      </a:moveTo>
                      <a:cubicBezTo>
                        <a:pt x="96159" y="17202"/>
                        <a:pt x="60279" y="27237"/>
                        <a:pt x="45927" y="31538"/>
                      </a:cubicBezTo>
                      <a:lnTo>
                        <a:pt x="45927" y="382760"/>
                      </a:lnTo>
                      <a:cubicBezTo>
                        <a:pt x="68890" y="374159"/>
                        <a:pt x="96159" y="369858"/>
                        <a:pt x="126298" y="369858"/>
                      </a:cubicBezTo>
                      <a:cubicBezTo>
                        <a:pt x="202365" y="369858"/>
                        <a:pt x="278431" y="398529"/>
                        <a:pt x="301394" y="407131"/>
                      </a:cubicBezTo>
                      <a:lnTo>
                        <a:pt x="301394" y="268075"/>
                      </a:lnTo>
                      <a:lnTo>
                        <a:pt x="291348" y="279543"/>
                      </a:lnTo>
                      <a:lnTo>
                        <a:pt x="291348" y="68811"/>
                      </a:lnTo>
                      <a:cubicBezTo>
                        <a:pt x="249726" y="34405"/>
                        <a:pt x="199494" y="17202"/>
                        <a:pt x="140651" y="17202"/>
                      </a:cubicBezTo>
                      <a:close/>
                      <a:moveTo>
                        <a:pt x="140651" y="0"/>
                      </a:moveTo>
                      <a:cubicBezTo>
                        <a:pt x="203800" y="0"/>
                        <a:pt x="259773" y="18636"/>
                        <a:pt x="304264" y="57342"/>
                      </a:cubicBezTo>
                      <a:cubicBezTo>
                        <a:pt x="348756" y="18636"/>
                        <a:pt x="403294" y="0"/>
                        <a:pt x="466443" y="0"/>
                      </a:cubicBezTo>
                      <a:cubicBezTo>
                        <a:pt x="526722" y="0"/>
                        <a:pt x="571213" y="17202"/>
                        <a:pt x="572649" y="18636"/>
                      </a:cubicBezTo>
                      <a:lnTo>
                        <a:pt x="578389" y="20070"/>
                      </a:lnTo>
                      <a:lnTo>
                        <a:pt x="578389" y="57342"/>
                      </a:lnTo>
                      <a:cubicBezTo>
                        <a:pt x="592742" y="61643"/>
                        <a:pt x="602788" y="65943"/>
                        <a:pt x="602788" y="74545"/>
                      </a:cubicBezTo>
                      <a:lnTo>
                        <a:pt x="602788" y="435802"/>
                      </a:lnTo>
                      <a:lnTo>
                        <a:pt x="341580" y="435802"/>
                      </a:lnTo>
                      <a:cubicBezTo>
                        <a:pt x="332969" y="444403"/>
                        <a:pt x="320052" y="450137"/>
                        <a:pt x="304264" y="450137"/>
                      </a:cubicBezTo>
                      <a:cubicBezTo>
                        <a:pt x="289912" y="450137"/>
                        <a:pt x="275560" y="444403"/>
                        <a:pt x="266949" y="435802"/>
                      </a:cubicBezTo>
                      <a:lnTo>
                        <a:pt x="0" y="435802"/>
                      </a:lnTo>
                      <a:lnTo>
                        <a:pt x="0" y="74545"/>
                      </a:lnTo>
                      <a:cubicBezTo>
                        <a:pt x="0" y="64510"/>
                        <a:pt x="11482" y="58776"/>
                        <a:pt x="28704" y="55908"/>
                      </a:cubicBezTo>
                      <a:lnTo>
                        <a:pt x="28704" y="20070"/>
                      </a:lnTo>
                      <a:lnTo>
                        <a:pt x="34445" y="18636"/>
                      </a:lnTo>
                      <a:cubicBezTo>
                        <a:pt x="35880" y="17202"/>
                        <a:pt x="81807" y="0"/>
                        <a:pt x="140651" y="0"/>
                      </a:cubicBezTo>
                      <a:close/>
                    </a:path>
                  </a:pathLst>
                </a:custGeom>
                <a:solidFill>
                  <a:srgbClr val="035183"/>
                </a:solidFill>
                <a:ln>
                  <a:noFill/>
                </a:ln>
              </p:spPr>
            </p:sp>
            <p:sp>
              <p:nvSpPr>
                <p:cNvPr id="552" name="magnify_18633"/>
                <p:cNvSpPr>
                  <a:spLocks noChangeAspect="1"/>
                </p:cNvSpPr>
                <p:nvPr>
                  <p:custDataLst>
                    <p:tags r:id="rId216"/>
                  </p:custDataLst>
                </p:nvPr>
              </p:nvSpPr>
              <p:spPr bwMode="auto">
                <a:xfrm>
                  <a:off x="3012344" y="2939609"/>
                  <a:ext cx="2024457" cy="1997135"/>
                </a:xfrm>
                <a:custGeom>
                  <a:avLst/>
                  <a:gdLst>
                    <a:gd name="T0" fmla="*/ 5390 w 5498"/>
                    <a:gd name="T1" fmla="*/ 4805 h 5432"/>
                    <a:gd name="T2" fmla="*/ 3989 w 5498"/>
                    <a:gd name="T3" fmla="*/ 3404 h 5432"/>
                    <a:gd name="T4" fmla="*/ 3817 w 5498"/>
                    <a:gd name="T5" fmla="*/ 3311 h 5432"/>
                    <a:gd name="T6" fmla="*/ 4203 w 5498"/>
                    <a:gd name="T7" fmla="*/ 2102 h 5432"/>
                    <a:gd name="T8" fmla="*/ 2102 w 5498"/>
                    <a:gd name="T9" fmla="*/ 0 h 5432"/>
                    <a:gd name="T10" fmla="*/ 0 w 5498"/>
                    <a:gd name="T11" fmla="*/ 2102 h 5432"/>
                    <a:gd name="T12" fmla="*/ 2102 w 5498"/>
                    <a:gd name="T13" fmla="*/ 4203 h 5432"/>
                    <a:gd name="T14" fmla="*/ 3379 w 5498"/>
                    <a:gd name="T15" fmla="*/ 3765 h 5432"/>
                    <a:gd name="T16" fmla="*/ 3470 w 5498"/>
                    <a:gd name="T17" fmla="*/ 3923 h 5432"/>
                    <a:gd name="T18" fmla="*/ 4872 w 5498"/>
                    <a:gd name="T19" fmla="*/ 5324 h 5432"/>
                    <a:gd name="T20" fmla="*/ 5131 w 5498"/>
                    <a:gd name="T21" fmla="*/ 5432 h 5432"/>
                    <a:gd name="T22" fmla="*/ 5390 w 5498"/>
                    <a:gd name="T23" fmla="*/ 5324 h 5432"/>
                    <a:gd name="T24" fmla="*/ 5498 w 5498"/>
                    <a:gd name="T25" fmla="*/ 5065 h 5432"/>
                    <a:gd name="T26" fmla="*/ 5390 w 5498"/>
                    <a:gd name="T27" fmla="*/ 4805 h 5432"/>
                    <a:gd name="T28" fmla="*/ 217 w 5498"/>
                    <a:gd name="T29" fmla="*/ 2102 h 5432"/>
                    <a:gd name="T30" fmla="*/ 2101 w 5498"/>
                    <a:gd name="T31" fmla="*/ 217 h 5432"/>
                    <a:gd name="T32" fmla="*/ 3986 w 5498"/>
                    <a:gd name="T33" fmla="*/ 2102 h 5432"/>
                    <a:gd name="T34" fmla="*/ 3473 w 5498"/>
                    <a:gd name="T35" fmla="*/ 3390 h 5432"/>
                    <a:gd name="T36" fmla="*/ 3468 w 5498"/>
                    <a:gd name="T37" fmla="*/ 3393 h 5432"/>
                    <a:gd name="T38" fmla="*/ 3463 w 5498"/>
                    <a:gd name="T39" fmla="*/ 3400 h 5432"/>
                    <a:gd name="T40" fmla="*/ 2102 w 5498"/>
                    <a:gd name="T41" fmla="*/ 3986 h 5432"/>
                    <a:gd name="T42" fmla="*/ 217 w 5498"/>
                    <a:gd name="T43" fmla="*/ 2102 h 5432"/>
                    <a:gd name="T44" fmla="*/ 5237 w 5498"/>
                    <a:gd name="T45" fmla="*/ 5171 h 5432"/>
                    <a:gd name="T46" fmla="*/ 5025 w 5498"/>
                    <a:gd name="T47" fmla="*/ 5171 h 5432"/>
                    <a:gd name="T48" fmla="*/ 3624 w 5498"/>
                    <a:gd name="T49" fmla="*/ 3770 h 5432"/>
                    <a:gd name="T50" fmla="*/ 3624 w 5498"/>
                    <a:gd name="T51" fmla="*/ 3557 h 5432"/>
                    <a:gd name="T52" fmla="*/ 3730 w 5498"/>
                    <a:gd name="T53" fmla="*/ 3513 h 5432"/>
                    <a:gd name="T54" fmla="*/ 3836 w 5498"/>
                    <a:gd name="T55" fmla="*/ 3557 h 5432"/>
                    <a:gd name="T56" fmla="*/ 5237 w 5498"/>
                    <a:gd name="T57" fmla="*/ 4959 h 5432"/>
                    <a:gd name="T58" fmla="*/ 5281 w 5498"/>
                    <a:gd name="T59" fmla="*/ 5065 h 5432"/>
                    <a:gd name="T60" fmla="*/ 5237 w 5498"/>
                    <a:gd name="T61" fmla="*/ 5171 h 5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5498" h="5432">
                      <a:moveTo>
                        <a:pt x="5390" y="4805"/>
                      </a:moveTo>
                      <a:lnTo>
                        <a:pt x="3989" y="3404"/>
                      </a:lnTo>
                      <a:cubicBezTo>
                        <a:pt x="3941" y="3356"/>
                        <a:pt x="3881" y="3326"/>
                        <a:pt x="3817" y="3311"/>
                      </a:cubicBezTo>
                      <a:cubicBezTo>
                        <a:pt x="4059" y="2969"/>
                        <a:pt x="4203" y="2552"/>
                        <a:pt x="4203" y="2102"/>
                      </a:cubicBezTo>
                      <a:cubicBezTo>
                        <a:pt x="4203" y="943"/>
                        <a:pt x="3260" y="0"/>
                        <a:pt x="2102" y="0"/>
                      </a:cubicBezTo>
                      <a:cubicBezTo>
                        <a:pt x="943" y="0"/>
                        <a:pt x="0" y="943"/>
                        <a:pt x="0" y="2102"/>
                      </a:cubicBezTo>
                      <a:cubicBezTo>
                        <a:pt x="0" y="3260"/>
                        <a:pt x="943" y="4203"/>
                        <a:pt x="2102" y="4203"/>
                      </a:cubicBezTo>
                      <a:cubicBezTo>
                        <a:pt x="2583" y="4203"/>
                        <a:pt x="3025" y="4038"/>
                        <a:pt x="3379" y="3765"/>
                      </a:cubicBezTo>
                      <a:cubicBezTo>
                        <a:pt x="3396" y="3823"/>
                        <a:pt x="3425" y="3878"/>
                        <a:pt x="3470" y="3923"/>
                      </a:cubicBezTo>
                      <a:lnTo>
                        <a:pt x="4872" y="5324"/>
                      </a:lnTo>
                      <a:cubicBezTo>
                        <a:pt x="4941" y="5394"/>
                        <a:pt x="5033" y="5432"/>
                        <a:pt x="5131" y="5432"/>
                      </a:cubicBezTo>
                      <a:cubicBezTo>
                        <a:pt x="5229" y="5432"/>
                        <a:pt x="5321" y="5393"/>
                        <a:pt x="5390" y="5324"/>
                      </a:cubicBezTo>
                      <a:cubicBezTo>
                        <a:pt x="5460" y="5255"/>
                        <a:pt x="5498" y="5163"/>
                        <a:pt x="5498" y="5065"/>
                      </a:cubicBezTo>
                      <a:cubicBezTo>
                        <a:pt x="5498" y="4967"/>
                        <a:pt x="5460" y="4875"/>
                        <a:pt x="5390" y="4805"/>
                      </a:cubicBezTo>
                      <a:close/>
                      <a:moveTo>
                        <a:pt x="217" y="2102"/>
                      </a:moveTo>
                      <a:cubicBezTo>
                        <a:pt x="217" y="1062"/>
                        <a:pt x="1062" y="217"/>
                        <a:pt x="2101" y="217"/>
                      </a:cubicBezTo>
                      <a:cubicBezTo>
                        <a:pt x="3141" y="217"/>
                        <a:pt x="3986" y="1062"/>
                        <a:pt x="3986" y="2102"/>
                      </a:cubicBezTo>
                      <a:cubicBezTo>
                        <a:pt x="3986" y="2600"/>
                        <a:pt x="3790" y="3053"/>
                        <a:pt x="3473" y="3390"/>
                      </a:cubicBezTo>
                      <a:cubicBezTo>
                        <a:pt x="3471" y="3391"/>
                        <a:pt x="3470" y="3392"/>
                        <a:pt x="3468" y="3393"/>
                      </a:cubicBezTo>
                      <a:cubicBezTo>
                        <a:pt x="3466" y="3395"/>
                        <a:pt x="3466" y="3398"/>
                        <a:pt x="3463" y="3400"/>
                      </a:cubicBezTo>
                      <a:cubicBezTo>
                        <a:pt x="3120" y="3760"/>
                        <a:pt x="2637" y="3986"/>
                        <a:pt x="2102" y="3986"/>
                      </a:cubicBezTo>
                      <a:cubicBezTo>
                        <a:pt x="1062" y="3986"/>
                        <a:pt x="217" y="3141"/>
                        <a:pt x="217" y="2102"/>
                      </a:cubicBezTo>
                      <a:close/>
                      <a:moveTo>
                        <a:pt x="5237" y="5171"/>
                      </a:moveTo>
                      <a:cubicBezTo>
                        <a:pt x="5180" y="5228"/>
                        <a:pt x="5082" y="5228"/>
                        <a:pt x="5025" y="5171"/>
                      </a:cubicBezTo>
                      <a:lnTo>
                        <a:pt x="3624" y="3770"/>
                      </a:lnTo>
                      <a:cubicBezTo>
                        <a:pt x="3565" y="3711"/>
                        <a:pt x="3565" y="3616"/>
                        <a:pt x="3624" y="3557"/>
                      </a:cubicBezTo>
                      <a:cubicBezTo>
                        <a:pt x="3652" y="3529"/>
                        <a:pt x="3690" y="3513"/>
                        <a:pt x="3730" y="3513"/>
                      </a:cubicBezTo>
                      <a:cubicBezTo>
                        <a:pt x="3770" y="3513"/>
                        <a:pt x="3807" y="3529"/>
                        <a:pt x="3836" y="3557"/>
                      </a:cubicBezTo>
                      <a:lnTo>
                        <a:pt x="5237" y="4959"/>
                      </a:lnTo>
                      <a:cubicBezTo>
                        <a:pt x="5265" y="4987"/>
                        <a:pt x="5281" y="5025"/>
                        <a:pt x="5281" y="5065"/>
                      </a:cubicBezTo>
                      <a:cubicBezTo>
                        <a:pt x="5281" y="5105"/>
                        <a:pt x="5265" y="5143"/>
                        <a:pt x="5237" y="5171"/>
                      </a:cubicBezTo>
                      <a:close/>
                    </a:path>
                  </a:pathLst>
                </a:custGeom>
                <a:solidFill>
                  <a:srgbClr val="035183"/>
                </a:solidFill>
                <a:ln>
                  <a:solidFill>
                    <a:schemeClr val="bg1"/>
                  </a:solidFill>
                </a:ln>
              </p:spPr>
            </p:sp>
          </p:grpSp>
        </p:grpSp>
        <p:grpSp>
          <p:nvGrpSpPr>
            <p:cNvPr id="553" name="组合 552"/>
            <p:cNvGrpSpPr/>
            <p:nvPr/>
          </p:nvGrpSpPr>
          <p:grpSpPr>
            <a:xfrm>
              <a:off x="12114" y="5366"/>
              <a:ext cx="3088" cy="822"/>
              <a:chOff x="2800" y="4638"/>
              <a:chExt cx="3088" cy="822"/>
            </a:xfrm>
          </p:grpSpPr>
          <p:sp>
            <p:nvSpPr>
              <p:cNvPr id="554" name="文本框 553"/>
              <p:cNvSpPr txBox="1"/>
              <p:nvPr>
                <p:custDataLst>
                  <p:tags r:id="rId217"/>
                </p:custDataLst>
              </p:nvPr>
            </p:nvSpPr>
            <p:spPr>
              <a:xfrm>
                <a:off x="2800" y="4638"/>
                <a:ext cx="3088" cy="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清刻本悦宋简体" panose="02000000000000000000" pitchFamily="2" charset="-122"/>
                    <a:ea typeface="方正清刻本悦宋简体" panose="02000000000000000000" pitchFamily="2" charset="-122"/>
                  </a:rPr>
                  <a:t>裁判团成员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  <p:cxnSp>
            <p:nvCxnSpPr>
              <p:cNvPr id="555" name="直接连接符 554"/>
              <p:cNvCxnSpPr/>
              <p:nvPr>
                <p:custDataLst>
                  <p:tags r:id="rId218"/>
                </p:custDataLst>
              </p:nvPr>
            </p:nvCxnSpPr>
            <p:spPr>
              <a:xfrm>
                <a:off x="2800" y="4812"/>
                <a:ext cx="0" cy="534"/>
              </a:xfrm>
              <a:prstGeom prst="line">
                <a:avLst/>
              </a:prstGeom>
              <a:ln w="12700">
                <a:solidFill>
                  <a:srgbClr val="B60005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556" name="图片 555"/>
            <p:cNvPicPr/>
            <p:nvPr>
              <p:custDataLst>
                <p:tags r:id="rId219"/>
              </p:custDataLst>
            </p:nvPr>
          </p:nvPicPr>
          <p:blipFill rotWithShape="1">
            <a:blip r:embed="rId2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25" t="19562" r="-2338" b="7993"/>
            <a:stretch>
              <a:fillRect/>
            </a:stretch>
          </p:blipFill>
          <p:spPr>
            <a:xfrm>
              <a:off x="280" y="1217"/>
              <a:ext cx="7051" cy="2980"/>
            </a:xfrm>
            <a:prstGeom prst="rect">
              <a:avLst/>
            </a:prstGeom>
          </p:spPr>
        </p:pic>
      </p:grpSp>
      <p:grpSp>
        <p:nvGrpSpPr>
          <p:cNvPr id="557" name="组合 556"/>
          <p:cNvGrpSpPr/>
          <p:nvPr/>
        </p:nvGrpSpPr>
        <p:grpSpPr>
          <a:xfrm>
            <a:off x="151200" y="795600"/>
            <a:ext cx="11851640" cy="5474970"/>
            <a:chOff x="280" y="1217"/>
            <a:chExt cx="18664" cy="8622"/>
          </a:xfrm>
        </p:grpSpPr>
        <p:sp>
          <p:nvSpPr>
            <p:cNvPr id="558" name="矩形 557"/>
            <p:cNvSpPr/>
            <p:nvPr>
              <p:custDataLst>
                <p:tags r:id="rId221"/>
              </p:custDataLst>
            </p:nvPr>
          </p:nvSpPr>
          <p:spPr>
            <a:xfrm>
              <a:off x="304" y="1217"/>
              <a:ext cx="18641" cy="2981"/>
            </a:xfrm>
            <a:prstGeom prst="rect">
              <a:avLst/>
            </a:prstGeom>
            <a:solidFill>
              <a:srgbClr val="2954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59" name="TextBox 16"/>
            <p:cNvSpPr txBox="1"/>
            <p:nvPr>
              <p:custDataLst>
                <p:tags r:id="rId222"/>
              </p:custDataLst>
            </p:nvPr>
          </p:nvSpPr>
          <p:spPr>
            <a:xfrm>
              <a:off x="8469" y="1694"/>
              <a:ext cx="388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spc="1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公益志愿</a:t>
              </a:r>
              <a:endParaRPr lang="zh-CN" altLang="en-US" sz="3600" spc="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cxnSp>
          <p:nvCxnSpPr>
            <p:cNvPr id="560" name="直接连接符 559"/>
            <p:cNvCxnSpPr/>
            <p:nvPr>
              <p:custDataLst>
                <p:tags r:id="rId223"/>
              </p:custDataLst>
            </p:nvPr>
          </p:nvCxnSpPr>
          <p:spPr>
            <a:xfrm>
              <a:off x="8682" y="2712"/>
              <a:ext cx="109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1" name="TextBox 14"/>
            <p:cNvSpPr txBox="1"/>
            <p:nvPr>
              <p:custDataLst>
                <p:tags r:id="rId224"/>
              </p:custDataLst>
            </p:nvPr>
          </p:nvSpPr>
          <p:spPr>
            <a:xfrm>
              <a:off x="8469" y="2707"/>
              <a:ext cx="3481" cy="8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00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Times New Roman" panose="02020603050405020304" pitchFamily="18" charset="0"/>
                </a:rPr>
                <a:t>2019-2023</a:t>
              </a:r>
              <a:endParaRPr lang="zh-CN" altLang="en-US" sz="1800" kern="100" dirty="0"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Arial Unicode MS" panose="020B0604020202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62" name="TextBox 16"/>
            <p:cNvSpPr txBox="1"/>
            <p:nvPr>
              <p:custDataLst>
                <p:tags r:id="rId225"/>
              </p:custDataLst>
            </p:nvPr>
          </p:nvSpPr>
          <p:spPr>
            <a:xfrm>
              <a:off x="1160" y="5460"/>
              <a:ext cx="1209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endParaRPr lang="zh-CN" altLang="en-US" sz="28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pic>
          <p:nvPicPr>
            <p:cNvPr id="563" name="图片 562"/>
            <p:cNvPicPr>
              <a:picLocks noChangeAspect="1"/>
            </p:cNvPicPr>
            <p:nvPr>
              <p:custDataLst>
                <p:tags r:id="rId226"/>
              </p:custDataLst>
            </p:nvPr>
          </p:nvPicPr>
          <p:blipFill>
            <a:blip r:embed="rId227"/>
            <a:stretch>
              <a:fillRect/>
            </a:stretch>
          </p:blipFill>
          <p:spPr>
            <a:xfrm rot="16200000">
              <a:off x="4740" y="4984"/>
              <a:ext cx="3514" cy="4922"/>
            </a:xfrm>
            <a:prstGeom prst="rect">
              <a:avLst/>
            </a:prstGeom>
          </p:spPr>
        </p:pic>
        <p:pic>
          <p:nvPicPr>
            <p:cNvPr id="564" name="图片 563"/>
            <p:cNvPicPr>
              <a:picLocks noChangeAspect="1"/>
            </p:cNvPicPr>
            <p:nvPr>
              <p:custDataLst>
                <p:tags r:id="rId228"/>
              </p:custDataLst>
            </p:nvPr>
          </p:nvPicPr>
          <p:blipFill>
            <a:blip r:embed="rId229"/>
            <a:stretch>
              <a:fillRect/>
            </a:stretch>
          </p:blipFill>
          <p:spPr>
            <a:xfrm>
              <a:off x="11106" y="5688"/>
              <a:ext cx="4896" cy="3527"/>
            </a:xfrm>
            <a:prstGeom prst="rect">
              <a:avLst/>
            </a:prstGeom>
          </p:spPr>
        </p:pic>
        <p:sp>
          <p:nvSpPr>
            <p:cNvPr id="565" name="TextBox 16"/>
            <p:cNvSpPr txBox="1"/>
            <p:nvPr>
              <p:custDataLst>
                <p:tags r:id="rId230"/>
              </p:custDataLst>
            </p:nvPr>
          </p:nvSpPr>
          <p:spPr>
            <a:xfrm>
              <a:off x="128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优秀志愿者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sp>
          <p:nvSpPr>
            <p:cNvPr id="566" name="PA-矩形 19"/>
            <p:cNvSpPr/>
            <p:nvPr>
              <p:custDataLst>
                <p:tags r:id="rId231"/>
              </p:custDataLst>
            </p:nvPr>
          </p:nvSpPr>
          <p:spPr>
            <a:xfrm>
              <a:off x="1298" y="4583"/>
              <a:ext cx="1265" cy="5257"/>
            </a:xfrm>
            <a:prstGeom prst="rect">
              <a:avLst/>
            </a:prstGeom>
            <a:solidFill>
              <a:srgbClr val="305A81"/>
            </a:solidFill>
            <a:ln>
              <a:noFill/>
            </a:ln>
            <a:effectLst>
              <a:outerShdw blurRad="2667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67" name="TextBox 16"/>
            <p:cNvSpPr txBox="1"/>
            <p:nvPr>
              <p:custDataLst>
                <p:tags r:id="rId232"/>
              </p:custDataLst>
            </p:nvPr>
          </p:nvSpPr>
          <p:spPr>
            <a:xfrm>
              <a:off x="1528" y="5520"/>
              <a:ext cx="805" cy="22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spc="1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806030504020204" pitchFamily="34" charset="0"/>
                </a:rPr>
                <a:t>优秀志愿者</a:t>
              </a:r>
              <a:endParaRPr lang="zh-CN" altLang="en-US" sz="2400" spc="1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806030504020204" pitchFamily="34" charset="0"/>
              </a:endParaRPr>
            </a:p>
          </p:txBody>
        </p:sp>
        <p:pic>
          <p:nvPicPr>
            <p:cNvPr id="568" name="图片 567"/>
            <p:cNvPicPr/>
            <p:nvPr>
              <p:custDataLst>
                <p:tags r:id="rId233"/>
              </p:custDataLst>
            </p:nvPr>
          </p:nvPicPr>
          <p:blipFill rotWithShape="1">
            <a:blip r:embed="rId2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25" t="19562" r="-2338" b="7993"/>
            <a:stretch>
              <a:fillRect/>
            </a:stretch>
          </p:blipFill>
          <p:spPr>
            <a:xfrm>
              <a:off x="280" y="1217"/>
              <a:ext cx="7051" cy="29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-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  <a14:imgEffect>
                      <a14:colorTemperature colorTemp="72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303" r="23589" b="454"/>
          <a:stretch>
            <a:fillRect/>
          </a:stretch>
        </p:blipFill>
        <p:spPr>
          <a:xfrm>
            <a:off x="0" y="-38685"/>
            <a:ext cx="12192000" cy="68966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100000">
                <a:schemeClr val="accent5">
                  <a:lumMod val="50000"/>
                  <a:alpha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-13869"/>
            <a:ext cx="12192000" cy="6871869"/>
          </a:xfrm>
          <a:prstGeom prst="rect">
            <a:avLst/>
          </a:prstGeom>
          <a:gradFill flip="none" rotWithShape="1">
            <a:gsLst>
              <a:gs pos="22058">
                <a:srgbClr val="C8D3DE">
                  <a:alpha val="69000"/>
                </a:srgbClr>
              </a:gs>
              <a:gs pos="41000">
                <a:srgbClr val="99AEC2">
                  <a:alpha val="44000"/>
                </a:srgbClr>
              </a:gs>
              <a:gs pos="0">
                <a:schemeClr val="bg1">
                  <a:alpha val="69000"/>
                </a:schemeClr>
              </a:gs>
              <a:gs pos="100000">
                <a:schemeClr val="accent5">
                  <a:lumMod val="5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41070" y="2479515"/>
            <a:ext cx="51244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宋简体" panose="02000000000000000000" pitchFamily="2" charset="-122"/>
                <a:ea typeface="方正粗宋简体" panose="02000000000000000000" pitchFamily="2" charset="-122"/>
              </a:rPr>
              <a:t>谢谢观看！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方正粗宋简体" panose="02000000000000000000" pitchFamily="2" charset="-122"/>
              <a:ea typeface="方正粗宋简体" panose="02000000000000000000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894915" y="2570586"/>
            <a:ext cx="0" cy="502727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676fecc8-5938-4c2a-98aa-ea8df12395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61710" y="635021"/>
            <a:ext cx="2067426" cy="561036"/>
            <a:chOff x="2647449" y="2492374"/>
            <a:chExt cx="6897103" cy="1871663"/>
          </a:xfrm>
          <a:solidFill>
            <a:srgbClr val="C00000"/>
          </a:solidFill>
        </p:grpSpPr>
        <p:sp>
          <p:nvSpPr>
            <p:cNvPr id="32" name="îṥḷídê"/>
            <p:cNvSpPr/>
            <p:nvPr/>
          </p:nvSpPr>
          <p:spPr bwMode="auto">
            <a:xfrm>
              <a:off x="4864297" y="2650172"/>
              <a:ext cx="4625464" cy="1089247"/>
            </a:xfrm>
            <a:custGeom>
              <a:avLst/>
              <a:gdLst>
                <a:gd name="T0" fmla="*/ 1846 w 2033"/>
                <a:gd name="T1" fmla="*/ 379 h 478"/>
                <a:gd name="T2" fmla="*/ 1836 w 2033"/>
                <a:gd name="T3" fmla="*/ 368 h 478"/>
                <a:gd name="T4" fmla="*/ 1932 w 2033"/>
                <a:gd name="T5" fmla="*/ 256 h 478"/>
                <a:gd name="T6" fmla="*/ 1958 w 2033"/>
                <a:gd name="T7" fmla="*/ 124 h 478"/>
                <a:gd name="T8" fmla="*/ 1868 w 2033"/>
                <a:gd name="T9" fmla="*/ 215 h 478"/>
                <a:gd name="T10" fmla="*/ 1814 w 2033"/>
                <a:gd name="T11" fmla="*/ 242 h 478"/>
                <a:gd name="T12" fmla="*/ 1796 w 2033"/>
                <a:gd name="T13" fmla="*/ 130 h 478"/>
                <a:gd name="T14" fmla="*/ 1834 w 2033"/>
                <a:gd name="T15" fmla="*/ 154 h 478"/>
                <a:gd name="T16" fmla="*/ 1859 w 2033"/>
                <a:gd name="T17" fmla="*/ 124 h 478"/>
                <a:gd name="T18" fmla="*/ 1944 w 2033"/>
                <a:gd name="T19" fmla="*/ 46 h 478"/>
                <a:gd name="T20" fmla="*/ 2022 w 2033"/>
                <a:gd name="T21" fmla="*/ 84 h 478"/>
                <a:gd name="T22" fmla="*/ 1892 w 2033"/>
                <a:gd name="T23" fmla="*/ 315 h 478"/>
                <a:gd name="T24" fmla="*/ 1927 w 2033"/>
                <a:gd name="T25" fmla="*/ 338 h 478"/>
                <a:gd name="T26" fmla="*/ 2 w 2033"/>
                <a:gd name="T27" fmla="*/ 449 h 478"/>
                <a:gd name="T28" fmla="*/ 236 w 2033"/>
                <a:gd name="T29" fmla="*/ 99 h 478"/>
                <a:gd name="T30" fmla="*/ 119 w 2033"/>
                <a:gd name="T31" fmla="*/ 112 h 478"/>
                <a:gd name="T32" fmla="*/ 276 w 2033"/>
                <a:gd name="T33" fmla="*/ 88 h 478"/>
                <a:gd name="T34" fmla="*/ 237 w 2033"/>
                <a:gd name="T35" fmla="*/ 157 h 478"/>
                <a:gd name="T36" fmla="*/ 341 w 2033"/>
                <a:gd name="T37" fmla="*/ 184 h 478"/>
                <a:gd name="T38" fmla="*/ 308 w 2033"/>
                <a:gd name="T39" fmla="*/ 295 h 478"/>
                <a:gd name="T40" fmla="*/ 253 w 2033"/>
                <a:gd name="T41" fmla="*/ 338 h 478"/>
                <a:gd name="T42" fmla="*/ 133 w 2033"/>
                <a:gd name="T43" fmla="*/ 427 h 478"/>
                <a:gd name="T44" fmla="*/ 154 w 2033"/>
                <a:gd name="T45" fmla="*/ 285 h 478"/>
                <a:gd name="T46" fmla="*/ 1171 w 2033"/>
                <a:gd name="T47" fmla="*/ 371 h 478"/>
                <a:gd name="T48" fmla="*/ 1168 w 2033"/>
                <a:gd name="T49" fmla="*/ 314 h 478"/>
                <a:gd name="T50" fmla="*/ 1220 w 2033"/>
                <a:gd name="T51" fmla="*/ 245 h 478"/>
                <a:gd name="T52" fmla="*/ 1055 w 2033"/>
                <a:gd name="T53" fmla="*/ 234 h 478"/>
                <a:gd name="T54" fmla="*/ 1168 w 2033"/>
                <a:gd name="T55" fmla="*/ 165 h 478"/>
                <a:gd name="T56" fmla="*/ 1198 w 2033"/>
                <a:gd name="T57" fmla="*/ 87 h 478"/>
                <a:gd name="T58" fmla="*/ 1204 w 2033"/>
                <a:gd name="T59" fmla="*/ 161 h 478"/>
                <a:gd name="T60" fmla="*/ 1283 w 2033"/>
                <a:gd name="T61" fmla="*/ 170 h 478"/>
                <a:gd name="T62" fmla="*/ 1235 w 2033"/>
                <a:gd name="T63" fmla="*/ 256 h 478"/>
                <a:gd name="T64" fmla="*/ 1220 w 2033"/>
                <a:gd name="T65" fmla="*/ 318 h 478"/>
                <a:gd name="T66" fmla="*/ 405 w 2033"/>
                <a:gd name="T67" fmla="*/ 412 h 478"/>
                <a:gd name="T68" fmla="*/ 434 w 2033"/>
                <a:gd name="T69" fmla="*/ 422 h 478"/>
                <a:gd name="T70" fmla="*/ 574 w 2033"/>
                <a:gd name="T71" fmla="*/ 413 h 478"/>
                <a:gd name="T72" fmla="*/ 578 w 2033"/>
                <a:gd name="T73" fmla="*/ 255 h 478"/>
                <a:gd name="T74" fmla="*/ 638 w 2033"/>
                <a:gd name="T75" fmla="*/ 104 h 478"/>
                <a:gd name="T76" fmla="*/ 466 w 2033"/>
                <a:gd name="T77" fmla="*/ 159 h 478"/>
                <a:gd name="T78" fmla="*/ 535 w 2033"/>
                <a:gd name="T79" fmla="*/ 201 h 478"/>
                <a:gd name="T80" fmla="*/ 499 w 2033"/>
                <a:gd name="T81" fmla="*/ 257 h 478"/>
                <a:gd name="T82" fmla="*/ 556 w 2033"/>
                <a:gd name="T83" fmla="*/ 225 h 478"/>
                <a:gd name="T84" fmla="*/ 531 w 2033"/>
                <a:gd name="T85" fmla="*/ 386 h 478"/>
                <a:gd name="T86" fmla="*/ 1609 w 2033"/>
                <a:gd name="T87" fmla="*/ 256 h 478"/>
                <a:gd name="T88" fmla="*/ 1562 w 2033"/>
                <a:gd name="T89" fmla="*/ 107 h 478"/>
                <a:gd name="T90" fmla="*/ 1556 w 2033"/>
                <a:gd name="T91" fmla="*/ 279 h 478"/>
                <a:gd name="T92" fmla="*/ 324 w 2033"/>
                <a:gd name="T93" fmla="*/ 382 h 478"/>
                <a:gd name="T94" fmla="*/ 1283 w 2033"/>
                <a:gd name="T95" fmla="*/ 389 h 478"/>
                <a:gd name="T96" fmla="*/ 1184 w 2033"/>
                <a:gd name="T97" fmla="*/ 385 h 478"/>
                <a:gd name="T98" fmla="*/ 731 w 2033"/>
                <a:gd name="T99" fmla="*/ 348 h 478"/>
                <a:gd name="T100" fmla="*/ 913 w 2033"/>
                <a:gd name="T101" fmla="*/ 256 h 478"/>
                <a:gd name="T102" fmla="*/ 838 w 2033"/>
                <a:gd name="T103" fmla="*/ 191 h 478"/>
                <a:gd name="T104" fmla="*/ 957 w 2033"/>
                <a:gd name="T105" fmla="*/ 243 h 478"/>
                <a:gd name="T106" fmla="*/ 875 w 2033"/>
                <a:gd name="T107" fmla="*/ 347 h 478"/>
                <a:gd name="T108" fmla="*/ 229 w 2033"/>
                <a:gd name="T109" fmla="*/ 334 h 478"/>
                <a:gd name="T110" fmla="*/ 208 w 2033"/>
                <a:gd name="T111" fmla="*/ 302 h 478"/>
                <a:gd name="T112" fmla="*/ 190 w 2033"/>
                <a:gd name="T113" fmla="*/ 339 h 478"/>
                <a:gd name="T114" fmla="*/ 651 w 2033"/>
                <a:gd name="T115" fmla="*/ 339 h 478"/>
                <a:gd name="T116" fmla="*/ 149 w 2033"/>
                <a:gd name="T117" fmla="*/ 244 h 478"/>
                <a:gd name="T118" fmla="*/ 1847 w 2033"/>
                <a:gd name="T119" fmla="*/ 174 h 478"/>
                <a:gd name="T120" fmla="*/ 1907 w 2033"/>
                <a:gd name="T121" fmla="*/ 189 h 478"/>
                <a:gd name="T122" fmla="*/ 583 w 2033"/>
                <a:gd name="T123" fmla="*/ 131 h 478"/>
                <a:gd name="T124" fmla="*/ 209 w 2033"/>
                <a:gd name="T125" fmla="*/ 1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3" h="478">
                  <a:moveTo>
                    <a:pt x="1888" y="478"/>
                  </a:moveTo>
                  <a:cubicBezTo>
                    <a:pt x="1854" y="462"/>
                    <a:pt x="1854" y="462"/>
                    <a:pt x="1854" y="462"/>
                  </a:cubicBezTo>
                  <a:cubicBezTo>
                    <a:pt x="1854" y="462"/>
                    <a:pt x="1854" y="462"/>
                    <a:pt x="1854" y="462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51" y="463"/>
                    <a:pt x="1851" y="463"/>
                    <a:pt x="1851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9" y="463"/>
                    <a:pt x="1849" y="463"/>
                    <a:pt x="1849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6" y="463"/>
                    <a:pt x="1846" y="463"/>
                    <a:pt x="1846" y="463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4" y="462"/>
                    <a:pt x="1844" y="462"/>
                    <a:pt x="1844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41" y="462"/>
                    <a:pt x="1841" y="462"/>
                    <a:pt x="1841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8" y="462"/>
                    <a:pt x="1838" y="462"/>
                    <a:pt x="1838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5" y="462"/>
                    <a:pt x="1835" y="462"/>
                    <a:pt x="1835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33" y="462"/>
                    <a:pt x="1833" y="462"/>
                    <a:pt x="1833" y="462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9" y="460"/>
                    <a:pt x="1829" y="460"/>
                    <a:pt x="1829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60"/>
                    <a:pt x="1827" y="460"/>
                    <a:pt x="1827" y="460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9"/>
                    <a:pt x="1827" y="459"/>
                    <a:pt x="1827" y="459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7"/>
                    <a:pt x="1827" y="457"/>
                    <a:pt x="1827" y="457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6"/>
                    <a:pt x="1827" y="456"/>
                    <a:pt x="1827" y="456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4"/>
                    <a:pt x="1827" y="454"/>
                    <a:pt x="1827" y="454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3"/>
                    <a:pt x="1827" y="453"/>
                    <a:pt x="1827" y="453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27" y="452"/>
                    <a:pt x="1827" y="452"/>
                    <a:pt x="1827" y="452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32" y="450"/>
                    <a:pt x="1832" y="450"/>
                    <a:pt x="1832" y="450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0" y="449"/>
                    <a:pt x="1840" y="449"/>
                    <a:pt x="1840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47" y="449"/>
                    <a:pt x="1847" y="449"/>
                    <a:pt x="1847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55" y="449"/>
                    <a:pt x="1855" y="449"/>
                    <a:pt x="1855" y="449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63" y="450"/>
                    <a:pt x="1863" y="450"/>
                    <a:pt x="1863" y="450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0" y="449"/>
                    <a:pt x="1870" y="449"/>
                    <a:pt x="1870" y="449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76" y="446"/>
                    <a:pt x="1876" y="446"/>
                    <a:pt x="1876" y="446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9"/>
                    <a:pt x="1883" y="439"/>
                    <a:pt x="1883" y="439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3" y="430"/>
                    <a:pt x="1883" y="430"/>
                    <a:pt x="1883" y="43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20"/>
                    <a:pt x="1884" y="420"/>
                    <a:pt x="1884" y="42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4" y="410"/>
                    <a:pt x="1884" y="410"/>
                    <a:pt x="1884" y="410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98"/>
                    <a:pt x="1885" y="398"/>
                    <a:pt x="1885" y="39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88"/>
                    <a:pt x="1885" y="388"/>
                    <a:pt x="1885" y="388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5" y="377"/>
                    <a:pt x="1885" y="377"/>
                    <a:pt x="1885" y="37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4" y="367"/>
                    <a:pt x="1884" y="367"/>
                    <a:pt x="1884" y="367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83" y="356"/>
                    <a:pt x="1883" y="356"/>
                    <a:pt x="1883" y="356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75" y="360"/>
                    <a:pt x="1875" y="360"/>
                    <a:pt x="1875" y="360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8" y="364"/>
                    <a:pt x="1868" y="364"/>
                    <a:pt x="1868" y="364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60" y="368"/>
                    <a:pt x="1860" y="368"/>
                    <a:pt x="1860" y="368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54" y="373"/>
                    <a:pt x="1854" y="373"/>
                    <a:pt x="1854" y="373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46" y="379"/>
                    <a:pt x="1846" y="379"/>
                    <a:pt x="1846" y="379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8" y="383"/>
                    <a:pt x="1838" y="383"/>
                    <a:pt x="1838" y="383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30" y="389"/>
                    <a:pt x="1830" y="389"/>
                    <a:pt x="1830" y="389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23" y="392"/>
                    <a:pt x="1823" y="392"/>
                    <a:pt x="1823" y="392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7" y="396"/>
                    <a:pt x="1817" y="396"/>
                    <a:pt x="1817" y="396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12" y="398"/>
                    <a:pt x="1812" y="398"/>
                    <a:pt x="1812" y="398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7" y="401"/>
                    <a:pt x="1807" y="401"/>
                    <a:pt x="1807" y="401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803" y="403"/>
                    <a:pt x="1803" y="403"/>
                    <a:pt x="1803" y="403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8" y="406"/>
                    <a:pt x="1798" y="406"/>
                    <a:pt x="1798" y="406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92" y="407"/>
                    <a:pt x="1792" y="407"/>
                    <a:pt x="1792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6" y="407"/>
                    <a:pt x="1786" y="407"/>
                    <a:pt x="1786" y="407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81" y="405"/>
                    <a:pt x="1781" y="405"/>
                    <a:pt x="1781" y="405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7" y="406"/>
                    <a:pt x="1777" y="406"/>
                    <a:pt x="1777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4" y="406"/>
                    <a:pt x="1774" y="406"/>
                    <a:pt x="1774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2" y="406"/>
                    <a:pt x="1772" y="406"/>
                    <a:pt x="1772" y="406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70" y="405"/>
                    <a:pt x="1770" y="405"/>
                    <a:pt x="1770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7" y="405"/>
                    <a:pt x="1767" y="405"/>
                    <a:pt x="1767" y="405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5" y="403"/>
                    <a:pt x="1765" y="403"/>
                    <a:pt x="1765" y="403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3" y="402"/>
                    <a:pt x="1763" y="402"/>
                    <a:pt x="1763" y="402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1" y="399"/>
                    <a:pt x="1761" y="399"/>
                    <a:pt x="1761" y="399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0" y="396"/>
                    <a:pt x="1760" y="396"/>
                    <a:pt x="1760" y="396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763" y="394"/>
                    <a:pt x="1763" y="394"/>
                    <a:pt x="1763" y="394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6"/>
                    <a:pt x="1815" y="376"/>
                    <a:pt x="1815" y="376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5" y="377"/>
                    <a:pt x="1815" y="377"/>
                    <a:pt x="1815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6" y="377"/>
                    <a:pt x="1816" y="377"/>
                    <a:pt x="1816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7" y="377"/>
                    <a:pt x="1817" y="377"/>
                    <a:pt x="1817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8" y="377"/>
                    <a:pt x="1818" y="377"/>
                    <a:pt x="1818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19" y="377"/>
                    <a:pt x="1819" y="377"/>
                    <a:pt x="1819" y="377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1" y="376"/>
                    <a:pt x="1821" y="376"/>
                    <a:pt x="1821" y="376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2" y="375"/>
                    <a:pt x="1822" y="375"/>
                    <a:pt x="1822" y="375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4" y="374"/>
                    <a:pt x="1824" y="374"/>
                    <a:pt x="1824" y="374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5" y="373"/>
                    <a:pt x="1825" y="373"/>
                    <a:pt x="1825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6" y="373"/>
                    <a:pt x="1826" y="373"/>
                    <a:pt x="1826" y="373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8" y="372"/>
                    <a:pt x="1828" y="372"/>
                    <a:pt x="1828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29" y="372"/>
                    <a:pt x="1829" y="372"/>
                    <a:pt x="1829" y="372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1" y="371"/>
                    <a:pt x="1831" y="371"/>
                    <a:pt x="1831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3" y="371"/>
                    <a:pt x="1833" y="371"/>
                    <a:pt x="1833" y="371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5" y="369"/>
                    <a:pt x="1835" y="369"/>
                    <a:pt x="1835" y="369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36" y="368"/>
                    <a:pt x="1836" y="368"/>
                    <a:pt x="1836" y="368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0" y="367"/>
                    <a:pt x="1840" y="367"/>
                    <a:pt x="1840" y="367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3" y="365"/>
                    <a:pt x="1843" y="365"/>
                    <a:pt x="1843" y="365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6" y="363"/>
                    <a:pt x="1846" y="363"/>
                    <a:pt x="1846" y="363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48" y="361"/>
                    <a:pt x="1848" y="361"/>
                    <a:pt x="1848" y="361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1" y="359"/>
                    <a:pt x="1851" y="359"/>
                    <a:pt x="1851" y="359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4" y="356"/>
                    <a:pt x="1854" y="356"/>
                    <a:pt x="1854" y="356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7" y="353"/>
                    <a:pt x="1857" y="353"/>
                    <a:pt x="1857" y="353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58" y="351"/>
                    <a:pt x="1858" y="351"/>
                    <a:pt x="1858" y="351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2" y="348"/>
                    <a:pt x="1862" y="348"/>
                    <a:pt x="1862" y="348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3" y="346"/>
                    <a:pt x="1863" y="346"/>
                    <a:pt x="1863" y="346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6" y="343"/>
                    <a:pt x="1866" y="343"/>
                    <a:pt x="1866" y="343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67" y="341"/>
                    <a:pt x="1867" y="341"/>
                    <a:pt x="1867" y="341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0" y="338"/>
                    <a:pt x="1870" y="338"/>
                    <a:pt x="1870" y="338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3" y="337"/>
                    <a:pt x="1873" y="337"/>
                    <a:pt x="1873" y="337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5"/>
                    <a:pt x="1877" y="335"/>
                    <a:pt x="1877" y="335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4"/>
                    <a:pt x="1877" y="334"/>
                    <a:pt x="1877" y="334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2"/>
                    <a:pt x="1877" y="332"/>
                    <a:pt x="1877" y="332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30"/>
                    <a:pt x="1877" y="330"/>
                    <a:pt x="1877" y="330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7" y="327"/>
                    <a:pt x="1877" y="327"/>
                    <a:pt x="1877" y="327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5"/>
                    <a:pt x="1876" y="325"/>
                    <a:pt x="1876" y="325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3"/>
                    <a:pt x="1876" y="323"/>
                    <a:pt x="1876" y="323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6" y="321"/>
                    <a:pt x="1876" y="321"/>
                    <a:pt x="1876" y="321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77" y="318"/>
                    <a:pt x="1877" y="318"/>
                    <a:pt x="1877" y="318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7" y="294"/>
                    <a:pt x="1897" y="294"/>
                    <a:pt x="1897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898" y="294"/>
                    <a:pt x="1898" y="294"/>
                    <a:pt x="1898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4"/>
                    <a:pt x="1900" y="294"/>
                    <a:pt x="1900" y="294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0" y="293"/>
                    <a:pt x="1900" y="293"/>
                    <a:pt x="1900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1" y="293"/>
                    <a:pt x="1901" y="293"/>
                    <a:pt x="1901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2" y="293"/>
                    <a:pt x="1902" y="293"/>
                    <a:pt x="1902" y="293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4" y="292"/>
                    <a:pt x="1904" y="292"/>
                    <a:pt x="1904" y="292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06" y="291"/>
                    <a:pt x="1906" y="291"/>
                    <a:pt x="1906" y="291"/>
                  </a:cubicBezTo>
                  <a:cubicBezTo>
                    <a:pt x="1918" y="275"/>
                    <a:pt x="1918" y="275"/>
                    <a:pt x="1918" y="275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2" y="261"/>
                    <a:pt x="1932" y="261"/>
                    <a:pt x="1932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61"/>
                    <a:pt x="1931" y="261"/>
                    <a:pt x="1931" y="261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9"/>
                    <a:pt x="1931" y="259"/>
                    <a:pt x="1931" y="259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1" y="258"/>
                    <a:pt x="1931" y="258"/>
                    <a:pt x="1931" y="258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6"/>
                    <a:pt x="1932" y="256"/>
                    <a:pt x="1932" y="256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4"/>
                    <a:pt x="1932" y="254"/>
                    <a:pt x="1932" y="254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2"/>
                    <a:pt x="1932" y="252"/>
                    <a:pt x="1932" y="252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932" y="250"/>
                    <a:pt x="1932" y="250"/>
                    <a:pt x="1932" y="250"/>
                  </a:cubicBezTo>
                  <a:cubicBezTo>
                    <a:pt x="1863" y="283"/>
                    <a:pt x="1863" y="283"/>
                    <a:pt x="1863" y="283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8" y="288"/>
                    <a:pt x="1838" y="288"/>
                    <a:pt x="1838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6" y="288"/>
                    <a:pt x="1836" y="288"/>
                    <a:pt x="1836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8"/>
                    <a:pt x="1834" y="288"/>
                    <a:pt x="1834" y="288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4" y="287"/>
                    <a:pt x="1834" y="287"/>
                    <a:pt x="1834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3" y="287"/>
                    <a:pt x="1833" y="287"/>
                    <a:pt x="1833" y="287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6"/>
                    <a:pt x="1832" y="286"/>
                    <a:pt x="1832" y="286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5"/>
                    <a:pt x="1832" y="285"/>
                    <a:pt x="1832" y="285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2" y="283"/>
                    <a:pt x="1832" y="283"/>
                    <a:pt x="1832" y="283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34" y="277"/>
                    <a:pt x="1834" y="277"/>
                    <a:pt x="1834" y="277"/>
                  </a:cubicBezTo>
                  <a:cubicBezTo>
                    <a:pt x="1864" y="262"/>
                    <a:pt x="1864" y="262"/>
                    <a:pt x="1864" y="262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3" y="229"/>
                    <a:pt x="1933" y="229"/>
                    <a:pt x="1933" y="229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39" y="220"/>
                    <a:pt x="1939" y="220"/>
                    <a:pt x="1939" y="22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46" y="210"/>
                    <a:pt x="1946" y="210"/>
                    <a:pt x="1946" y="21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2" y="200"/>
                    <a:pt x="1952" y="200"/>
                    <a:pt x="1952" y="200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59" y="188"/>
                    <a:pt x="1959" y="188"/>
                    <a:pt x="1959" y="188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65" y="177"/>
                    <a:pt x="1965" y="177"/>
                    <a:pt x="1965" y="177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1" y="166"/>
                    <a:pt x="1971" y="166"/>
                    <a:pt x="1971" y="16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77" y="156"/>
                    <a:pt x="1977" y="156"/>
                    <a:pt x="1977" y="156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84" y="144"/>
                    <a:pt x="1984" y="144"/>
                    <a:pt x="1984" y="144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6" y="117"/>
                    <a:pt x="1996" y="117"/>
                    <a:pt x="1996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5" y="117"/>
                    <a:pt x="1995" y="117"/>
                    <a:pt x="1995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4" y="117"/>
                    <a:pt x="1994" y="117"/>
                    <a:pt x="1994" y="117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6"/>
                    <a:pt x="1993" y="116"/>
                    <a:pt x="1993" y="116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3" y="115"/>
                    <a:pt x="1993" y="115"/>
                    <a:pt x="1993" y="115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2" y="114"/>
                    <a:pt x="1992" y="114"/>
                    <a:pt x="1992" y="114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3"/>
                    <a:pt x="1991" y="113"/>
                    <a:pt x="1991" y="113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91" y="111"/>
                    <a:pt x="1991" y="111"/>
                    <a:pt x="1991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5" y="111"/>
                    <a:pt x="1985" y="111"/>
                    <a:pt x="1985" y="111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80" y="112"/>
                    <a:pt x="1980" y="112"/>
                    <a:pt x="1980" y="112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5" y="114"/>
                    <a:pt x="1975" y="114"/>
                    <a:pt x="1975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71" y="114"/>
                    <a:pt x="1971" y="114"/>
                    <a:pt x="1971" y="114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7" y="118"/>
                    <a:pt x="1967" y="118"/>
                    <a:pt x="1967" y="118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62" y="121"/>
                    <a:pt x="1962" y="121"/>
                    <a:pt x="1962" y="121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8" y="124"/>
                    <a:pt x="1958" y="124"/>
                    <a:pt x="1958" y="124"/>
                  </a:cubicBezTo>
                  <a:cubicBezTo>
                    <a:pt x="1954" y="126"/>
                    <a:pt x="1954" y="126"/>
                    <a:pt x="1954" y="126"/>
                  </a:cubicBezTo>
                  <a:cubicBezTo>
                    <a:pt x="1952" y="128"/>
                    <a:pt x="1952" y="128"/>
                    <a:pt x="1952" y="128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1"/>
                    <a:pt x="1933" y="141"/>
                    <a:pt x="1933" y="141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6"/>
                    <a:pt x="1933" y="146"/>
                    <a:pt x="1933" y="146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3" y="147"/>
                    <a:pt x="1933" y="147"/>
                    <a:pt x="1933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7"/>
                    <a:pt x="1934" y="147"/>
                    <a:pt x="1934" y="147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4" y="148"/>
                    <a:pt x="1934" y="148"/>
                    <a:pt x="1934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8"/>
                    <a:pt x="1935" y="148"/>
                    <a:pt x="1935" y="148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49"/>
                    <a:pt x="1935" y="149"/>
                    <a:pt x="1935" y="149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5" y="150"/>
                    <a:pt x="1935" y="150"/>
                    <a:pt x="1935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6" y="150"/>
                    <a:pt x="1936" y="150"/>
                    <a:pt x="1936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38" y="150"/>
                    <a:pt x="1938" y="150"/>
                    <a:pt x="1938" y="150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0" y="155"/>
                    <a:pt x="1940" y="155"/>
                    <a:pt x="1940" y="155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3" y="159"/>
                    <a:pt x="1943" y="159"/>
                    <a:pt x="1943" y="159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4"/>
                    <a:pt x="1944" y="164"/>
                    <a:pt x="1944" y="164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4" y="168"/>
                    <a:pt x="1944" y="168"/>
                    <a:pt x="1944" y="168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3" y="173"/>
                    <a:pt x="1943" y="173"/>
                    <a:pt x="1943" y="173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42" y="178"/>
                    <a:pt x="1942" y="178"/>
                    <a:pt x="1942" y="178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9" y="183"/>
                    <a:pt x="1939" y="183"/>
                    <a:pt x="1939" y="183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38" y="187"/>
                    <a:pt x="1938" y="187"/>
                    <a:pt x="1938" y="187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7" y="222"/>
                    <a:pt x="1907" y="222"/>
                    <a:pt x="1907" y="222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4" y="225"/>
                    <a:pt x="1904" y="225"/>
                    <a:pt x="1904" y="225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00" y="221"/>
                    <a:pt x="1900" y="221"/>
                    <a:pt x="1900" y="221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3" y="197"/>
                    <a:pt x="1913" y="197"/>
                    <a:pt x="1913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10" y="197"/>
                    <a:pt x="1910" y="197"/>
                    <a:pt x="1910" y="197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8" y="196"/>
                    <a:pt x="1908" y="196"/>
                    <a:pt x="1908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6" y="196"/>
                    <a:pt x="1906" y="196"/>
                    <a:pt x="1906" y="196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4" y="195"/>
                    <a:pt x="1904" y="195"/>
                    <a:pt x="1904" y="195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900" y="196"/>
                    <a:pt x="1900" y="196"/>
                    <a:pt x="1900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8" y="196"/>
                    <a:pt x="1898" y="196"/>
                    <a:pt x="1898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6" y="196"/>
                    <a:pt x="1896" y="196"/>
                    <a:pt x="1896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94" y="196"/>
                    <a:pt x="1894" y="196"/>
                    <a:pt x="1894" y="196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9" y="229"/>
                    <a:pt x="1869" y="229"/>
                    <a:pt x="1869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4" y="229"/>
                    <a:pt x="1864" y="229"/>
                    <a:pt x="1864" y="229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2" y="228"/>
                    <a:pt x="1862" y="228"/>
                    <a:pt x="1862" y="228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5"/>
                    <a:pt x="1863" y="225"/>
                    <a:pt x="1863" y="225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3" y="223"/>
                    <a:pt x="1863" y="223"/>
                    <a:pt x="1863" y="223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5" y="220"/>
                    <a:pt x="1865" y="220"/>
                    <a:pt x="1865" y="220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6" y="218"/>
                    <a:pt x="1866" y="218"/>
                    <a:pt x="1866" y="218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8" y="215"/>
                    <a:pt x="1868" y="215"/>
                    <a:pt x="1868" y="215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69" y="213"/>
                    <a:pt x="1869" y="213"/>
                    <a:pt x="1869" y="213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10"/>
                    <a:pt x="1870" y="210"/>
                    <a:pt x="1870" y="210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0" y="209"/>
                    <a:pt x="1870" y="209"/>
                    <a:pt x="1870" y="209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1" y="208"/>
                    <a:pt x="1871" y="208"/>
                    <a:pt x="1871" y="208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2" y="207"/>
                    <a:pt x="1872" y="207"/>
                    <a:pt x="1872" y="207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4" y="205"/>
                    <a:pt x="1874" y="205"/>
                    <a:pt x="1874" y="205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5" y="204"/>
                    <a:pt x="1875" y="204"/>
                    <a:pt x="1875" y="204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6" y="202"/>
                    <a:pt x="1876" y="202"/>
                    <a:pt x="1876" y="202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7" y="200"/>
                    <a:pt x="1877" y="200"/>
                    <a:pt x="1877" y="200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8"/>
                    <a:pt x="1879" y="198"/>
                    <a:pt x="1879" y="198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9" y="194"/>
                    <a:pt x="1879" y="194"/>
                    <a:pt x="1879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8" y="194"/>
                    <a:pt x="1878" y="194"/>
                    <a:pt x="1878" y="194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7" y="193"/>
                    <a:pt x="1877" y="193"/>
                    <a:pt x="1877" y="193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2"/>
                    <a:pt x="1876" y="192"/>
                    <a:pt x="1876" y="192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6" y="191"/>
                    <a:pt x="1876" y="191"/>
                    <a:pt x="1876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5" y="191"/>
                    <a:pt x="1875" y="191"/>
                    <a:pt x="1875" y="191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4" y="190"/>
                    <a:pt x="1874" y="190"/>
                    <a:pt x="1874" y="190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9"/>
                    <a:pt x="1873" y="189"/>
                    <a:pt x="1873" y="189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73" y="188"/>
                    <a:pt x="1873" y="188"/>
                    <a:pt x="1873" y="188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65" y="191"/>
                    <a:pt x="1865" y="191"/>
                    <a:pt x="1865" y="191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8" y="194"/>
                    <a:pt x="1858" y="194"/>
                    <a:pt x="1858" y="194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52" y="198"/>
                    <a:pt x="1852" y="198"/>
                    <a:pt x="1852" y="198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7" y="201"/>
                    <a:pt x="1847" y="201"/>
                    <a:pt x="1847" y="201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41" y="207"/>
                    <a:pt x="1841" y="207"/>
                    <a:pt x="1841" y="207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35" y="212"/>
                    <a:pt x="1835" y="212"/>
                    <a:pt x="1835" y="212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9" y="216"/>
                    <a:pt x="1829" y="216"/>
                    <a:pt x="1829" y="216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5" y="221"/>
                    <a:pt x="1825" y="221"/>
                    <a:pt x="1825" y="221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4"/>
                    <a:pt x="1824" y="224"/>
                    <a:pt x="1824" y="224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6"/>
                    <a:pt x="1824" y="226"/>
                    <a:pt x="1824" y="226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8"/>
                    <a:pt x="1824" y="228"/>
                    <a:pt x="1824" y="228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4" y="229"/>
                    <a:pt x="1824" y="229"/>
                    <a:pt x="1824" y="229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2"/>
                    <a:pt x="1823" y="232"/>
                    <a:pt x="1823" y="232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3" y="234"/>
                    <a:pt x="1823" y="234"/>
                    <a:pt x="1823" y="234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6"/>
                    <a:pt x="1822" y="236"/>
                    <a:pt x="1822" y="236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22" y="238"/>
                    <a:pt x="1822" y="238"/>
                    <a:pt x="1822" y="238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9" y="239"/>
                    <a:pt x="1819" y="239"/>
                    <a:pt x="1819" y="239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7" y="240"/>
                    <a:pt x="1817" y="240"/>
                    <a:pt x="1817" y="240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5" y="241"/>
                    <a:pt x="1815" y="241"/>
                    <a:pt x="1815" y="241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4" y="242"/>
                    <a:pt x="1814" y="242"/>
                    <a:pt x="1814" y="242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2" y="243"/>
                    <a:pt x="1812" y="243"/>
                    <a:pt x="1812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10" y="243"/>
                    <a:pt x="1810" y="243"/>
                    <a:pt x="1810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8" y="243"/>
                    <a:pt x="1808" y="243"/>
                    <a:pt x="1808" y="243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7" y="242"/>
                    <a:pt x="1807" y="242"/>
                    <a:pt x="1807" y="242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4" y="235"/>
                    <a:pt x="1804" y="235"/>
                    <a:pt x="1804" y="235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800" y="227"/>
                    <a:pt x="1800" y="227"/>
                    <a:pt x="1800" y="227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8" y="219"/>
                    <a:pt x="1798" y="219"/>
                    <a:pt x="1798" y="219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4" y="211"/>
                    <a:pt x="1794" y="211"/>
                    <a:pt x="1794" y="211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90" y="204"/>
                    <a:pt x="1790" y="204"/>
                    <a:pt x="1790" y="204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6" y="197"/>
                    <a:pt x="1786" y="197"/>
                    <a:pt x="1786" y="197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81" y="191"/>
                    <a:pt x="1781" y="191"/>
                    <a:pt x="1781" y="191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5"/>
                    <a:pt x="1775" y="185"/>
                    <a:pt x="1775" y="185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4"/>
                    <a:pt x="1775" y="184"/>
                    <a:pt x="1775" y="184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5" y="183"/>
                    <a:pt x="1775" y="183"/>
                    <a:pt x="1775" y="183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6" y="182"/>
                    <a:pt x="1776" y="182"/>
                    <a:pt x="1776" y="182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7" y="181"/>
                    <a:pt x="1777" y="181"/>
                    <a:pt x="1777" y="181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79" y="179"/>
                    <a:pt x="1779" y="179"/>
                    <a:pt x="1779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0" y="179"/>
                    <a:pt x="1780" y="179"/>
                    <a:pt x="1780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2" y="179"/>
                    <a:pt x="1782" y="179"/>
                    <a:pt x="1782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4" y="179"/>
                    <a:pt x="1784" y="179"/>
                    <a:pt x="1784" y="179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6" y="178"/>
                    <a:pt x="1786" y="178"/>
                    <a:pt x="1786" y="178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88" y="179"/>
                    <a:pt x="1788" y="179"/>
                    <a:pt x="1788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0" y="179"/>
                    <a:pt x="1790" y="179"/>
                    <a:pt x="1790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2" y="179"/>
                    <a:pt x="1792" y="179"/>
                    <a:pt x="1792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795" y="179"/>
                    <a:pt x="1795" y="179"/>
                    <a:pt x="1795" y="17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1" y="209"/>
                    <a:pt x="1821" y="209"/>
                    <a:pt x="1821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2" y="209"/>
                    <a:pt x="1822" y="209"/>
                    <a:pt x="1822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4" y="209"/>
                    <a:pt x="1824" y="209"/>
                    <a:pt x="1824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5" y="209"/>
                    <a:pt x="1825" y="209"/>
                    <a:pt x="1825" y="209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7" y="208"/>
                    <a:pt x="1827" y="208"/>
                    <a:pt x="1827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8" y="208"/>
                    <a:pt x="1828" y="208"/>
                    <a:pt x="1828" y="208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29" y="206"/>
                    <a:pt x="1829" y="206"/>
                    <a:pt x="1829" y="206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0" y="205"/>
                    <a:pt x="1830" y="205"/>
                    <a:pt x="1830" y="205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32" y="202"/>
                    <a:pt x="1832" y="202"/>
                    <a:pt x="1832" y="202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821" y="171"/>
                    <a:pt x="1821" y="171"/>
                    <a:pt x="1821" y="171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8" y="130"/>
                    <a:pt x="1798" y="130"/>
                    <a:pt x="1798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30"/>
                    <a:pt x="1796" y="130"/>
                    <a:pt x="1796" y="130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8"/>
                    <a:pt x="1796" y="128"/>
                    <a:pt x="1796" y="128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6" y="127"/>
                    <a:pt x="1796" y="127"/>
                    <a:pt x="1796" y="127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6"/>
                    <a:pt x="1795" y="126"/>
                    <a:pt x="1795" y="126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4"/>
                    <a:pt x="1795" y="124"/>
                    <a:pt x="1795" y="124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3"/>
                    <a:pt x="1795" y="123"/>
                    <a:pt x="1795" y="123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5" y="121"/>
                    <a:pt x="1795" y="121"/>
                    <a:pt x="1795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92" y="121"/>
                    <a:pt x="1792" y="121"/>
                    <a:pt x="1792" y="121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9" y="118"/>
                    <a:pt x="1789" y="118"/>
                    <a:pt x="1789" y="118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5"/>
                    <a:pt x="1786" y="115"/>
                    <a:pt x="1786" y="115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6" y="113"/>
                    <a:pt x="1786" y="113"/>
                    <a:pt x="1786" y="113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10"/>
                    <a:pt x="1784" y="110"/>
                    <a:pt x="1784" y="110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7"/>
                    <a:pt x="1784" y="107"/>
                    <a:pt x="1784" y="107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4" y="103"/>
                    <a:pt x="1784" y="103"/>
                    <a:pt x="1784" y="103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86" y="99"/>
                    <a:pt x="1786" y="99"/>
                    <a:pt x="1786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3" y="99"/>
                    <a:pt x="1793" y="99"/>
                    <a:pt x="1793" y="99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5" y="100"/>
                    <a:pt x="1795" y="100"/>
                    <a:pt x="1795" y="100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798" y="101"/>
                    <a:pt x="1798" y="101"/>
                    <a:pt x="1798" y="101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2" y="103"/>
                    <a:pt x="1802" y="103"/>
                    <a:pt x="1802" y="103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5" y="104"/>
                    <a:pt x="1805" y="104"/>
                    <a:pt x="1805" y="104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07" y="107"/>
                    <a:pt x="1807" y="107"/>
                    <a:pt x="1807" y="107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0" y="109"/>
                    <a:pt x="1810" y="109"/>
                    <a:pt x="1810" y="109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2" y="112"/>
                    <a:pt x="1812" y="112"/>
                    <a:pt x="1812" y="112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4" y="114"/>
                    <a:pt x="1814" y="114"/>
                    <a:pt x="1814" y="114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5" y="116"/>
                    <a:pt x="1815" y="116"/>
                    <a:pt x="1815" y="116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6" y="117"/>
                    <a:pt x="1816" y="117"/>
                    <a:pt x="1816" y="117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7" y="119"/>
                    <a:pt x="1817" y="119"/>
                    <a:pt x="1817" y="119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0"/>
                    <a:pt x="1818" y="120"/>
                    <a:pt x="1818" y="120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8" y="122"/>
                    <a:pt x="1818" y="122"/>
                    <a:pt x="1818" y="122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19" y="124"/>
                    <a:pt x="1819" y="124"/>
                    <a:pt x="1819" y="124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1" y="126"/>
                    <a:pt x="1821" y="126"/>
                    <a:pt x="1821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3" y="126"/>
                    <a:pt x="1823" y="126"/>
                    <a:pt x="1823" y="126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1"/>
                    <a:pt x="1822" y="131"/>
                    <a:pt x="1822" y="131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2" y="135"/>
                    <a:pt x="1822" y="135"/>
                    <a:pt x="1822" y="135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3" y="140"/>
                    <a:pt x="1823" y="140"/>
                    <a:pt x="1823" y="140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6" y="142"/>
                    <a:pt x="1826" y="142"/>
                    <a:pt x="1826" y="142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28" y="146"/>
                    <a:pt x="1828" y="146"/>
                    <a:pt x="1828" y="146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1" y="150"/>
                    <a:pt x="1831" y="150"/>
                    <a:pt x="1831" y="150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4" y="154"/>
                    <a:pt x="1834" y="154"/>
                    <a:pt x="1834" y="154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7" y="157"/>
                    <a:pt x="1837" y="157"/>
                    <a:pt x="1837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38" y="157"/>
                    <a:pt x="1838" y="157"/>
                    <a:pt x="1838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0" y="157"/>
                    <a:pt x="1840" y="157"/>
                    <a:pt x="1840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1" y="157"/>
                    <a:pt x="1841" y="157"/>
                    <a:pt x="1841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2" y="157"/>
                    <a:pt x="1842" y="157"/>
                    <a:pt x="1842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3" y="157"/>
                    <a:pt x="1843" y="157"/>
                    <a:pt x="1843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4" y="157"/>
                    <a:pt x="1844" y="157"/>
                    <a:pt x="1844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7"/>
                    <a:pt x="1846" y="157"/>
                    <a:pt x="1846" y="157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6" y="156"/>
                    <a:pt x="1846" y="156"/>
                    <a:pt x="1846" y="156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8" y="154"/>
                    <a:pt x="1848" y="154"/>
                    <a:pt x="1848" y="154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49" y="153"/>
                    <a:pt x="1849" y="153"/>
                    <a:pt x="1849" y="153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50"/>
                    <a:pt x="1851" y="150"/>
                    <a:pt x="1851" y="150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1" y="148"/>
                    <a:pt x="1851" y="148"/>
                    <a:pt x="1851" y="148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5"/>
                    <a:pt x="1852" y="145"/>
                    <a:pt x="1852" y="145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2" y="143"/>
                    <a:pt x="1852" y="143"/>
                    <a:pt x="1852" y="143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3" y="141"/>
                    <a:pt x="1853" y="141"/>
                    <a:pt x="1853" y="141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50" y="142"/>
                    <a:pt x="1850" y="142"/>
                    <a:pt x="1850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8" y="142"/>
                    <a:pt x="1848" y="142"/>
                    <a:pt x="1848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5" y="142"/>
                    <a:pt x="1845" y="142"/>
                    <a:pt x="1845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4" y="142"/>
                    <a:pt x="1844" y="142"/>
                    <a:pt x="1844" y="142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2" y="143"/>
                    <a:pt x="1842" y="143"/>
                    <a:pt x="1842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40" y="143"/>
                    <a:pt x="1840" y="143"/>
                    <a:pt x="1840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7" y="143"/>
                    <a:pt x="1837" y="143"/>
                    <a:pt x="1837" y="143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5" y="142"/>
                    <a:pt x="1835" y="142"/>
                    <a:pt x="1835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4" y="142"/>
                    <a:pt x="1834" y="142"/>
                    <a:pt x="1834" y="142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3" y="141"/>
                    <a:pt x="1833" y="141"/>
                    <a:pt x="1833" y="141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40"/>
                    <a:pt x="1832" y="140"/>
                    <a:pt x="1832" y="140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8"/>
                    <a:pt x="1832" y="138"/>
                    <a:pt x="1832" y="138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7"/>
                    <a:pt x="1832" y="137"/>
                    <a:pt x="1832" y="137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4"/>
                    <a:pt x="1832" y="134"/>
                    <a:pt x="1832" y="134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2" y="133"/>
                    <a:pt x="1832" y="133"/>
                    <a:pt x="1832" y="133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4" y="130"/>
                    <a:pt x="1834" y="130"/>
                    <a:pt x="1834" y="130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37" y="129"/>
                    <a:pt x="1837" y="129"/>
                    <a:pt x="1837" y="129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1" y="128"/>
                    <a:pt x="1841" y="128"/>
                    <a:pt x="1841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45" y="128"/>
                    <a:pt x="1845" y="128"/>
                    <a:pt x="1845" y="128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0" y="126"/>
                    <a:pt x="1850" y="126"/>
                    <a:pt x="1850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4" y="126"/>
                    <a:pt x="1854" y="126"/>
                    <a:pt x="1854" y="126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59" y="124"/>
                    <a:pt x="1859" y="124"/>
                    <a:pt x="1859" y="124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4" y="123"/>
                    <a:pt x="1864" y="123"/>
                    <a:pt x="1864" y="123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21"/>
                    <a:pt x="1869" y="121"/>
                    <a:pt x="1869" y="121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9"/>
                    <a:pt x="1869" y="119"/>
                    <a:pt x="1869" y="119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69" y="118"/>
                    <a:pt x="1869" y="118"/>
                    <a:pt x="1869" y="118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6"/>
                    <a:pt x="1870" y="116"/>
                    <a:pt x="1870" y="116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0" y="115"/>
                    <a:pt x="1870" y="115"/>
                    <a:pt x="1870" y="115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1" y="114"/>
                    <a:pt x="1871" y="114"/>
                    <a:pt x="1871" y="114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2" y="113"/>
                    <a:pt x="1872" y="113"/>
                    <a:pt x="1872" y="113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873" y="111"/>
                    <a:pt x="1873" y="111"/>
                    <a:pt x="1873" y="111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7" y="54"/>
                    <a:pt x="1907" y="54"/>
                    <a:pt x="1907" y="54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8" y="48"/>
                    <a:pt x="1908" y="48"/>
                    <a:pt x="1908" y="48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43"/>
                    <a:pt x="1909" y="43"/>
                    <a:pt x="1909" y="43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09" y="37"/>
                    <a:pt x="1909" y="37"/>
                    <a:pt x="1909" y="37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10" y="32"/>
                    <a:pt x="1910" y="32"/>
                    <a:pt x="1910" y="32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26"/>
                    <a:pt x="1909" y="26"/>
                    <a:pt x="1909" y="26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9" y="19"/>
                    <a:pt x="1909" y="19"/>
                    <a:pt x="1909" y="19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8" y="14"/>
                    <a:pt x="1908" y="14"/>
                    <a:pt x="1908" y="14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07" y="7"/>
                    <a:pt x="1907" y="7"/>
                    <a:pt x="1907" y="7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0" y="2"/>
                    <a:pt x="1910" y="2"/>
                    <a:pt x="1910" y="2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1" y="1"/>
                    <a:pt x="1911" y="1"/>
                    <a:pt x="1911" y="1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3" y="0"/>
                    <a:pt x="1913" y="0"/>
                    <a:pt x="1913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18" y="0"/>
                    <a:pt x="1918" y="0"/>
                    <a:pt x="1918" y="0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0" y="1"/>
                    <a:pt x="1920" y="1"/>
                    <a:pt x="1920" y="1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4" y="2"/>
                    <a:pt x="1924" y="2"/>
                    <a:pt x="1924" y="2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27" y="3"/>
                    <a:pt x="1927" y="3"/>
                    <a:pt x="1927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0" y="3"/>
                    <a:pt x="1930" y="3"/>
                    <a:pt x="1930" y="3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3" y="7"/>
                    <a:pt x="1933" y="7"/>
                    <a:pt x="1933" y="7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6" y="12"/>
                    <a:pt x="1936" y="12"/>
                    <a:pt x="1936" y="12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39" y="17"/>
                    <a:pt x="1939" y="17"/>
                    <a:pt x="1939" y="17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4" y="20"/>
                    <a:pt x="1944" y="20"/>
                    <a:pt x="1944" y="20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6" y="26"/>
                    <a:pt x="1946" y="26"/>
                    <a:pt x="1946" y="26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8" y="32"/>
                    <a:pt x="1948" y="32"/>
                    <a:pt x="1948" y="32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7" y="37"/>
                    <a:pt x="1947" y="37"/>
                    <a:pt x="1947" y="37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6" y="43"/>
                    <a:pt x="1946" y="43"/>
                    <a:pt x="1946" y="43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4"/>
                    <a:pt x="1944" y="44"/>
                    <a:pt x="1944" y="44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5"/>
                    <a:pt x="1944" y="45"/>
                    <a:pt x="1944" y="45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6"/>
                    <a:pt x="1944" y="46"/>
                    <a:pt x="1944" y="46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4" y="47"/>
                    <a:pt x="1944" y="47"/>
                    <a:pt x="1944" y="47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43" y="48"/>
                    <a:pt x="1943" y="48"/>
                    <a:pt x="1943" y="48"/>
                  </a:cubicBezTo>
                  <a:cubicBezTo>
                    <a:pt x="1939" y="50"/>
                    <a:pt x="1939" y="50"/>
                    <a:pt x="1939" y="50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33" y="55"/>
                    <a:pt x="1933" y="55"/>
                    <a:pt x="1933" y="55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9" y="60"/>
                    <a:pt x="1929" y="60"/>
                    <a:pt x="1929" y="60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6" y="65"/>
                    <a:pt x="1926" y="65"/>
                    <a:pt x="1926" y="65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23" y="71"/>
                    <a:pt x="1923" y="71"/>
                    <a:pt x="1923" y="71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8" y="77"/>
                    <a:pt x="1918" y="77"/>
                    <a:pt x="1918" y="77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4" y="83"/>
                    <a:pt x="1914" y="83"/>
                    <a:pt x="1914" y="83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906" y="92"/>
                    <a:pt x="1906" y="92"/>
                    <a:pt x="1906" y="92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0"/>
                    <a:pt x="1888" y="120"/>
                    <a:pt x="1888" y="120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88" y="123"/>
                    <a:pt x="1888" y="123"/>
                    <a:pt x="1888" y="123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2" y="125"/>
                    <a:pt x="1892" y="125"/>
                    <a:pt x="1892" y="125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897" y="127"/>
                    <a:pt x="1897" y="127"/>
                    <a:pt x="1897" y="127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1" y="129"/>
                    <a:pt x="1901" y="129"/>
                    <a:pt x="1901" y="129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08" y="131"/>
                    <a:pt x="1908" y="131"/>
                    <a:pt x="1908" y="131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3" y="134"/>
                    <a:pt x="1913" y="134"/>
                    <a:pt x="1913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19" y="134"/>
                    <a:pt x="1919" y="134"/>
                    <a:pt x="1919" y="134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26" y="133"/>
                    <a:pt x="1926" y="133"/>
                    <a:pt x="1926" y="133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32" y="128"/>
                    <a:pt x="1932" y="128"/>
                    <a:pt x="1932" y="12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5" y="108"/>
                    <a:pt x="1955" y="108"/>
                    <a:pt x="1955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6" y="108"/>
                    <a:pt x="1956" y="108"/>
                    <a:pt x="1956" y="108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7" y="107"/>
                    <a:pt x="1957" y="107"/>
                    <a:pt x="1957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8" y="107"/>
                    <a:pt x="1958" y="107"/>
                    <a:pt x="1958" y="107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5"/>
                    <a:pt x="1959" y="105"/>
                    <a:pt x="1959" y="105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59" y="104"/>
                    <a:pt x="1959" y="104"/>
                    <a:pt x="1959" y="104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0" y="102"/>
                    <a:pt x="1960" y="102"/>
                    <a:pt x="1960" y="102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1" y="101"/>
                    <a:pt x="1961" y="101"/>
                    <a:pt x="1961" y="101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63" y="99"/>
                    <a:pt x="1963" y="99"/>
                    <a:pt x="1963" y="99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1999" y="77"/>
                    <a:pt x="1999" y="77"/>
                    <a:pt x="1999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3" y="77"/>
                    <a:pt x="2003" y="77"/>
                    <a:pt x="2003" y="77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07" y="76"/>
                    <a:pt x="2007" y="76"/>
                    <a:pt x="2007" y="76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1" y="78"/>
                    <a:pt x="2011" y="78"/>
                    <a:pt x="2011" y="78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5" y="79"/>
                    <a:pt x="2015" y="79"/>
                    <a:pt x="2015" y="79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18" y="82"/>
                    <a:pt x="2018" y="82"/>
                    <a:pt x="2018" y="82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2" y="84"/>
                    <a:pt x="2022" y="84"/>
                    <a:pt x="2022" y="84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27" y="86"/>
                    <a:pt x="2027" y="86"/>
                    <a:pt x="2027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3" y="86"/>
                    <a:pt x="2033" y="86"/>
                    <a:pt x="2033" y="86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2"/>
                    <a:pt x="2032" y="92"/>
                    <a:pt x="2032" y="92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2" y="98"/>
                    <a:pt x="2032" y="98"/>
                    <a:pt x="2032" y="98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3"/>
                    <a:pt x="2031" y="103"/>
                    <a:pt x="2031" y="103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31" y="108"/>
                    <a:pt x="2031" y="108"/>
                    <a:pt x="2031" y="108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9" y="114"/>
                    <a:pt x="2029" y="114"/>
                    <a:pt x="2029" y="114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8" y="119"/>
                    <a:pt x="2028" y="119"/>
                    <a:pt x="2028" y="119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4" y="124"/>
                    <a:pt x="2024" y="124"/>
                    <a:pt x="2024" y="124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21" y="127"/>
                    <a:pt x="2021" y="127"/>
                    <a:pt x="2021" y="127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8" y="128"/>
                    <a:pt x="2018" y="128"/>
                    <a:pt x="2018" y="128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6" y="130"/>
                    <a:pt x="2016" y="130"/>
                    <a:pt x="2016" y="130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4" y="133"/>
                    <a:pt x="2014" y="133"/>
                    <a:pt x="2014" y="133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3" y="135"/>
                    <a:pt x="2013" y="135"/>
                    <a:pt x="2013" y="135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11" y="138"/>
                    <a:pt x="2011" y="138"/>
                    <a:pt x="2011" y="138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9" y="140"/>
                    <a:pt x="2009" y="140"/>
                    <a:pt x="2009" y="140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5" y="142"/>
                    <a:pt x="2005" y="142"/>
                    <a:pt x="2005" y="142"/>
                  </a:cubicBezTo>
                  <a:cubicBezTo>
                    <a:pt x="2006" y="144"/>
                    <a:pt x="2006" y="144"/>
                    <a:pt x="2006" y="144"/>
                  </a:cubicBezTo>
                  <a:cubicBezTo>
                    <a:pt x="2003" y="142"/>
                    <a:pt x="2003" y="142"/>
                    <a:pt x="2003" y="142"/>
                  </a:cubicBezTo>
                  <a:cubicBezTo>
                    <a:pt x="1971" y="194"/>
                    <a:pt x="1971" y="194"/>
                    <a:pt x="1971" y="194"/>
                  </a:cubicBezTo>
                  <a:cubicBezTo>
                    <a:pt x="1967" y="195"/>
                    <a:pt x="1967" y="195"/>
                    <a:pt x="1967" y="195"/>
                  </a:cubicBezTo>
                  <a:cubicBezTo>
                    <a:pt x="1950" y="219"/>
                    <a:pt x="1950" y="219"/>
                    <a:pt x="1950" y="219"/>
                  </a:cubicBezTo>
                  <a:cubicBezTo>
                    <a:pt x="1948" y="221"/>
                    <a:pt x="1948" y="221"/>
                    <a:pt x="1948" y="221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2" y="225"/>
                    <a:pt x="1952" y="225"/>
                    <a:pt x="1952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3" y="225"/>
                    <a:pt x="1953" y="225"/>
                    <a:pt x="1953" y="225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6" y="224"/>
                    <a:pt x="1956" y="224"/>
                    <a:pt x="1956" y="224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57" y="223"/>
                    <a:pt x="1957" y="223"/>
                    <a:pt x="1957" y="223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0" y="222"/>
                    <a:pt x="1960" y="222"/>
                    <a:pt x="1960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2" y="222"/>
                    <a:pt x="1962" y="222"/>
                    <a:pt x="1962" y="222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5" y="221"/>
                    <a:pt x="1965" y="221"/>
                    <a:pt x="1965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68" y="221"/>
                    <a:pt x="1968" y="221"/>
                    <a:pt x="1968" y="221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1" y="220"/>
                    <a:pt x="1971" y="220"/>
                    <a:pt x="1971" y="220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2" y="224"/>
                    <a:pt x="1972" y="224"/>
                    <a:pt x="1972" y="224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3" y="227"/>
                    <a:pt x="1973" y="227"/>
                    <a:pt x="1973" y="227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4" y="229"/>
                    <a:pt x="1974" y="229"/>
                    <a:pt x="1974" y="229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2"/>
                    <a:pt x="1976" y="232"/>
                    <a:pt x="1976" y="232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6" y="236"/>
                    <a:pt x="1976" y="236"/>
                    <a:pt x="1976" y="236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0"/>
                    <a:pt x="1977" y="240"/>
                    <a:pt x="1977" y="240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3"/>
                    <a:pt x="1977" y="243"/>
                    <a:pt x="1977" y="243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77" y="245"/>
                    <a:pt x="1977" y="245"/>
                    <a:pt x="1977" y="245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947" y="267"/>
                    <a:pt x="1947" y="267"/>
                    <a:pt x="1947" y="267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2" y="315"/>
                    <a:pt x="1892" y="315"/>
                    <a:pt x="1892" y="315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894" y="319"/>
                    <a:pt x="1894" y="319"/>
                    <a:pt x="1894" y="319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3" y="307"/>
                    <a:pt x="1923" y="307"/>
                    <a:pt x="1923" y="307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5" y="306"/>
                    <a:pt x="1925" y="306"/>
                    <a:pt x="1925" y="306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28" y="305"/>
                    <a:pt x="1928" y="305"/>
                    <a:pt x="1928" y="305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1" y="304"/>
                    <a:pt x="1931" y="304"/>
                    <a:pt x="1931" y="304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4" y="303"/>
                    <a:pt x="1934" y="303"/>
                    <a:pt x="1934" y="303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37" y="304"/>
                    <a:pt x="1937" y="304"/>
                    <a:pt x="1937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0" y="304"/>
                    <a:pt x="1940" y="304"/>
                    <a:pt x="1940" y="304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4" y="305"/>
                    <a:pt x="1944" y="305"/>
                    <a:pt x="1944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49" y="305"/>
                    <a:pt x="1949" y="305"/>
                    <a:pt x="1949" y="305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0" y="306"/>
                    <a:pt x="1950" y="306"/>
                    <a:pt x="1950" y="306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1" y="307"/>
                    <a:pt x="1951" y="307"/>
                    <a:pt x="1951" y="307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2" y="308"/>
                    <a:pt x="1952" y="308"/>
                    <a:pt x="1952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3" y="308"/>
                    <a:pt x="1953" y="308"/>
                    <a:pt x="1953" y="308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4" y="309"/>
                    <a:pt x="1954" y="309"/>
                    <a:pt x="1954" y="309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5" y="310"/>
                    <a:pt x="1955" y="310"/>
                    <a:pt x="1955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6" y="310"/>
                    <a:pt x="1956" y="310"/>
                    <a:pt x="1956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0"/>
                    <a:pt x="1959" y="310"/>
                    <a:pt x="1959" y="310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59" y="313"/>
                    <a:pt x="1959" y="313"/>
                    <a:pt x="1959" y="313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6"/>
                    <a:pt x="1960" y="316"/>
                    <a:pt x="1960" y="316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19"/>
                    <a:pt x="1960" y="319"/>
                    <a:pt x="1960" y="319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60" y="322"/>
                    <a:pt x="1960" y="322"/>
                    <a:pt x="1960" y="322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8" y="324"/>
                    <a:pt x="1958" y="324"/>
                    <a:pt x="1958" y="324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7" y="326"/>
                    <a:pt x="1957" y="326"/>
                    <a:pt x="1957" y="326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5" y="329"/>
                    <a:pt x="1955" y="329"/>
                    <a:pt x="1955" y="329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54" y="331"/>
                    <a:pt x="1954" y="331"/>
                    <a:pt x="1954" y="331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8" y="335"/>
                    <a:pt x="1948" y="335"/>
                    <a:pt x="1948" y="335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4" y="338"/>
                    <a:pt x="1944" y="338"/>
                    <a:pt x="1944" y="338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40" y="341"/>
                    <a:pt x="1940" y="341"/>
                    <a:pt x="1940" y="341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7" y="345"/>
                    <a:pt x="1937" y="345"/>
                    <a:pt x="1937" y="345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3" y="350"/>
                    <a:pt x="1933" y="350"/>
                    <a:pt x="1933" y="350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30" y="353"/>
                    <a:pt x="1930" y="353"/>
                    <a:pt x="1930" y="353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25" y="356"/>
                    <a:pt x="1925" y="356"/>
                    <a:pt x="1925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9" y="356"/>
                    <a:pt x="1919" y="356"/>
                    <a:pt x="1919" y="356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7" y="353"/>
                    <a:pt x="1917" y="353"/>
                    <a:pt x="1917" y="353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18" y="348"/>
                    <a:pt x="1918" y="348"/>
                    <a:pt x="1918" y="348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1" y="344"/>
                    <a:pt x="1921" y="344"/>
                    <a:pt x="1921" y="344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5" y="340"/>
                    <a:pt x="1925" y="340"/>
                    <a:pt x="1925" y="340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27" y="338"/>
                    <a:pt x="1927" y="338"/>
                    <a:pt x="1927" y="338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0" y="334"/>
                    <a:pt x="1930" y="334"/>
                    <a:pt x="1930" y="334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2" y="330"/>
                    <a:pt x="1932" y="330"/>
                    <a:pt x="1932" y="330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3" y="324"/>
                    <a:pt x="1933" y="324"/>
                    <a:pt x="1933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31" y="324"/>
                    <a:pt x="1931" y="324"/>
                    <a:pt x="1931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9" y="324"/>
                    <a:pt x="1929" y="324"/>
                    <a:pt x="1929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7" y="324"/>
                    <a:pt x="1927" y="324"/>
                    <a:pt x="1927" y="324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6" y="323"/>
                    <a:pt x="1926" y="323"/>
                    <a:pt x="1926" y="323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4" y="324"/>
                    <a:pt x="1924" y="324"/>
                    <a:pt x="1924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21" y="324"/>
                    <a:pt x="1921" y="324"/>
                    <a:pt x="1921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9" y="324"/>
                    <a:pt x="1919" y="324"/>
                    <a:pt x="1919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18" y="324"/>
                    <a:pt x="1918" y="324"/>
                    <a:pt x="1918" y="32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0" y="344"/>
                    <a:pt x="1900" y="344"/>
                    <a:pt x="1900" y="344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1" y="361"/>
                    <a:pt x="1901" y="361"/>
                    <a:pt x="1901" y="361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77"/>
                    <a:pt x="1905" y="377"/>
                    <a:pt x="1905" y="377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5" y="394"/>
                    <a:pt x="1905" y="394"/>
                    <a:pt x="1905" y="394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6" y="410"/>
                    <a:pt x="1906" y="410"/>
                    <a:pt x="1906" y="410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4" y="426"/>
                    <a:pt x="1904" y="426"/>
                    <a:pt x="1904" y="426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2" y="442"/>
                    <a:pt x="1902" y="442"/>
                    <a:pt x="1902" y="442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59"/>
                    <a:pt x="1900" y="459"/>
                    <a:pt x="1900" y="459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900" y="475"/>
                    <a:pt x="1900" y="475"/>
                    <a:pt x="1900" y="475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8" y="476"/>
                    <a:pt x="1898" y="476"/>
                    <a:pt x="1898" y="476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7" y="477"/>
                    <a:pt x="1897" y="477"/>
                    <a:pt x="1897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6" y="477"/>
                    <a:pt x="1896" y="477"/>
                    <a:pt x="1896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5" y="477"/>
                    <a:pt x="1895" y="477"/>
                    <a:pt x="1895" y="477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3" y="478"/>
                    <a:pt x="1893" y="478"/>
                    <a:pt x="1893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2" y="478"/>
                    <a:pt x="1892" y="478"/>
                    <a:pt x="1892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90" y="478"/>
                    <a:pt x="1890" y="478"/>
                    <a:pt x="1890" y="478"/>
                  </a:cubicBezTo>
                  <a:cubicBezTo>
                    <a:pt x="1889" y="478"/>
                    <a:pt x="1889" y="478"/>
                    <a:pt x="1889" y="478"/>
                  </a:cubicBezTo>
                  <a:lnTo>
                    <a:pt x="1888" y="478"/>
                  </a:lnTo>
                  <a:close/>
                  <a:moveTo>
                    <a:pt x="19" y="460"/>
                  </a:moveTo>
                  <a:cubicBezTo>
                    <a:pt x="16" y="460"/>
                    <a:pt x="16" y="460"/>
                    <a:pt x="16" y="460"/>
                  </a:cubicBezTo>
                  <a:cubicBezTo>
                    <a:pt x="16" y="460"/>
                    <a:pt x="16" y="460"/>
                    <a:pt x="16" y="460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5" y="459"/>
                    <a:pt x="15" y="459"/>
                    <a:pt x="15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3" y="459"/>
                    <a:pt x="13" y="459"/>
                    <a:pt x="13" y="459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2" y="458"/>
                    <a:pt x="12" y="458"/>
                    <a:pt x="12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10" y="458"/>
                    <a:pt x="10" y="458"/>
                    <a:pt x="10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9" y="458"/>
                    <a:pt x="9" y="458"/>
                    <a:pt x="9" y="458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8" y="457"/>
                    <a:pt x="8" y="457"/>
                    <a:pt x="8" y="457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7" y="455"/>
                    <a:pt x="7" y="455"/>
                    <a:pt x="7" y="455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5" y="453"/>
                    <a:pt x="5" y="453"/>
                    <a:pt x="5" y="453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4" y="452"/>
                    <a:pt x="4" y="452"/>
                    <a:pt x="4" y="452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9"/>
                    <a:pt x="2" y="449"/>
                    <a:pt x="2" y="449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2" y="433"/>
                    <a:pt x="2" y="433"/>
                    <a:pt x="2" y="433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13" y="416"/>
                    <a:pt x="13" y="416"/>
                    <a:pt x="13" y="416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26" y="399"/>
                    <a:pt x="26" y="399"/>
                    <a:pt x="26" y="399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49" y="363"/>
                    <a:pt x="49" y="363"/>
                    <a:pt x="49" y="363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60" y="345"/>
                    <a:pt x="60" y="345"/>
                    <a:pt x="60" y="345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71" y="326"/>
                    <a:pt x="71" y="326"/>
                    <a:pt x="71" y="326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5" y="288"/>
                    <a:pt x="95" y="288"/>
                    <a:pt x="96" y="288"/>
                  </a:cubicBezTo>
                  <a:cubicBezTo>
                    <a:pt x="96" y="288"/>
                    <a:pt x="96" y="288"/>
                    <a:pt x="96" y="288"/>
                  </a:cubicBezTo>
                  <a:cubicBezTo>
                    <a:pt x="97" y="288"/>
                    <a:pt x="98" y="287"/>
                    <a:pt x="98" y="287"/>
                  </a:cubicBezTo>
                  <a:cubicBezTo>
                    <a:pt x="98" y="287"/>
                    <a:pt x="98" y="287"/>
                    <a:pt x="98" y="287"/>
                  </a:cubicBezTo>
                  <a:cubicBezTo>
                    <a:pt x="99" y="287"/>
                    <a:pt x="99" y="286"/>
                    <a:pt x="99" y="285"/>
                  </a:cubicBezTo>
                  <a:cubicBezTo>
                    <a:pt x="99" y="285"/>
                    <a:pt x="99" y="285"/>
                    <a:pt x="99" y="285"/>
                  </a:cubicBezTo>
                  <a:cubicBezTo>
                    <a:pt x="101" y="283"/>
                    <a:pt x="103" y="282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79"/>
                    <a:pt x="105" y="279"/>
                    <a:pt x="106" y="278"/>
                  </a:cubicBezTo>
                  <a:cubicBezTo>
                    <a:pt x="106" y="278"/>
                    <a:pt x="106" y="278"/>
                    <a:pt x="106" y="278"/>
                  </a:cubicBezTo>
                  <a:cubicBezTo>
                    <a:pt x="107" y="277"/>
                    <a:pt x="108" y="276"/>
                    <a:pt x="109" y="275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13" y="268"/>
                    <a:pt x="117" y="261"/>
                    <a:pt x="121" y="254"/>
                  </a:cubicBezTo>
                  <a:cubicBezTo>
                    <a:pt x="121" y="254"/>
                    <a:pt x="121" y="254"/>
                    <a:pt x="121" y="254"/>
                  </a:cubicBezTo>
                  <a:cubicBezTo>
                    <a:pt x="120" y="254"/>
                    <a:pt x="120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50"/>
                    <a:pt x="116" y="250"/>
                    <a:pt x="116" y="250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8"/>
                    <a:pt x="115" y="248"/>
                    <a:pt x="115" y="248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15" y="245"/>
                    <a:pt x="115" y="245"/>
                    <a:pt x="115" y="245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0" y="196"/>
                    <a:pt x="160" y="196"/>
                    <a:pt x="160" y="19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100"/>
                    <a:pt x="236" y="100"/>
                    <a:pt x="236" y="100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9"/>
                    <a:pt x="236" y="99"/>
                    <a:pt x="236" y="99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8"/>
                    <a:pt x="236" y="98"/>
                    <a:pt x="236" y="98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7"/>
                    <a:pt x="236" y="97"/>
                    <a:pt x="236" y="97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6"/>
                    <a:pt x="236" y="96"/>
                    <a:pt x="236" y="96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5"/>
                    <a:pt x="236" y="95"/>
                    <a:pt x="236" y="95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27" y="97"/>
                    <a:pt x="227" y="97"/>
                    <a:pt x="227" y="97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17" y="100"/>
                    <a:pt x="217" y="100"/>
                    <a:pt x="217" y="100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5" y="131"/>
                    <a:pt x="165" y="131"/>
                    <a:pt x="165" y="131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3" y="132"/>
                    <a:pt x="163" y="132"/>
                    <a:pt x="163" y="132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9"/>
                    <a:pt x="119" y="119"/>
                    <a:pt x="119" y="119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1" y="69"/>
                    <a:pt x="261" y="69"/>
                    <a:pt x="261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3" y="69"/>
                    <a:pt x="263" y="69"/>
                    <a:pt x="263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5" y="69"/>
                    <a:pt x="265" y="69"/>
                    <a:pt x="265" y="69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68" y="73"/>
                    <a:pt x="268" y="73"/>
                    <a:pt x="268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0" y="73"/>
                    <a:pt x="270" y="73"/>
                    <a:pt x="270" y="73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1" y="74"/>
                    <a:pt x="271" y="74"/>
                    <a:pt x="271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1"/>
                    <a:pt x="273" y="81"/>
                    <a:pt x="273" y="81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2"/>
                    <a:pt x="273" y="82"/>
                    <a:pt x="273" y="82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5"/>
                    <a:pt x="274" y="85"/>
                    <a:pt x="274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5" y="88"/>
                    <a:pt x="275" y="88"/>
                    <a:pt x="275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7" y="90"/>
                    <a:pt x="277" y="90"/>
                    <a:pt x="277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7" y="94"/>
                    <a:pt x="277" y="94"/>
                    <a:pt x="277" y="94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4" y="96"/>
                    <a:pt x="274" y="96"/>
                    <a:pt x="274" y="96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70" y="99"/>
                    <a:pt x="270" y="99"/>
                    <a:pt x="270" y="99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9" y="100"/>
                    <a:pt x="269" y="100"/>
                    <a:pt x="269" y="100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1"/>
                    <a:pt x="268" y="101"/>
                    <a:pt x="268" y="10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49" y="111"/>
                    <a:pt x="249" y="111"/>
                    <a:pt x="249" y="111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34" y="122"/>
                    <a:pt x="234" y="122"/>
                    <a:pt x="234" y="122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209" y="151"/>
                    <a:pt x="209" y="151"/>
                    <a:pt x="209" y="151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97" y="168"/>
                    <a:pt x="197" y="168"/>
                    <a:pt x="197" y="168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6"/>
                    <a:pt x="163" y="216"/>
                    <a:pt x="163" y="216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3" y="217"/>
                    <a:pt x="163" y="217"/>
                    <a:pt x="163" y="217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5" y="218"/>
                    <a:pt x="165" y="218"/>
                    <a:pt x="165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7" y="218"/>
                    <a:pt x="167" y="218"/>
                    <a:pt x="167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68" y="218"/>
                    <a:pt x="168" y="218"/>
                    <a:pt x="168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9" y="184"/>
                    <a:pt x="219" y="184"/>
                    <a:pt x="219" y="184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5" y="154"/>
                    <a:pt x="225" y="154"/>
                    <a:pt x="225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7" y="154"/>
                    <a:pt x="227" y="154"/>
                    <a:pt x="227" y="154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0" y="155"/>
                    <a:pt x="230" y="155"/>
                    <a:pt x="230" y="155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1" y="156"/>
                    <a:pt x="231" y="156"/>
                    <a:pt x="231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3" y="156"/>
                    <a:pt x="233" y="156"/>
                    <a:pt x="233" y="156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7"/>
                    <a:pt x="237" y="157"/>
                    <a:pt x="237" y="157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59"/>
                    <a:pt x="237" y="159"/>
                    <a:pt x="237" y="15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6" y="164"/>
                    <a:pt x="236" y="164"/>
                    <a:pt x="236" y="164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5" y="166"/>
                    <a:pt x="235" y="166"/>
                    <a:pt x="235" y="166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4" y="169"/>
                    <a:pt x="234" y="169"/>
                    <a:pt x="234" y="169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1"/>
                    <a:pt x="233" y="171"/>
                    <a:pt x="233" y="171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3" y="173"/>
                    <a:pt x="233" y="173"/>
                    <a:pt x="233" y="173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35" y="175"/>
                    <a:pt x="235" y="175"/>
                    <a:pt x="235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1" y="175"/>
                    <a:pt x="241" y="175"/>
                    <a:pt x="241" y="175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48" y="172"/>
                    <a:pt x="248" y="172"/>
                    <a:pt x="248" y="172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0" y="167"/>
                    <a:pt x="260" y="167"/>
                    <a:pt x="260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3" y="161"/>
                    <a:pt x="273" y="161"/>
                    <a:pt x="273" y="161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85" y="153"/>
                    <a:pt x="285" y="153"/>
                    <a:pt x="285" y="153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2" y="125"/>
                    <a:pt x="312" y="125"/>
                    <a:pt x="312" y="125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5" y="128"/>
                    <a:pt x="315" y="128"/>
                    <a:pt x="315" y="128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18" y="131"/>
                    <a:pt x="318" y="131"/>
                    <a:pt x="318" y="131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1" y="134"/>
                    <a:pt x="321" y="134"/>
                    <a:pt x="321" y="134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2" y="139"/>
                    <a:pt x="322" y="139"/>
                    <a:pt x="322" y="139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21" y="140"/>
                    <a:pt x="321" y="140"/>
                    <a:pt x="321" y="140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9" y="142"/>
                    <a:pt x="319" y="142"/>
                    <a:pt x="319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8" y="142"/>
                    <a:pt x="318" y="142"/>
                    <a:pt x="318" y="142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5" y="144"/>
                    <a:pt x="315" y="144"/>
                    <a:pt x="315" y="144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3" y="145"/>
                    <a:pt x="313" y="145"/>
                    <a:pt x="313" y="145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11" y="146"/>
                    <a:pt x="311" y="146"/>
                    <a:pt x="311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89" y="174"/>
                    <a:pt x="289" y="174"/>
                    <a:pt x="289" y="174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73" y="205"/>
                    <a:pt x="273" y="205"/>
                    <a:pt x="273" y="205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8" y="183"/>
                    <a:pt x="338" y="183"/>
                    <a:pt x="338" y="183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39" y="184"/>
                    <a:pt x="339" y="184"/>
                    <a:pt x="339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1" y="184"/>
                    <a:pt x="341" y="184"/>
                    <a:pt x="341" y="184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3" y="185"/>
                    <a:pt x="343" y="185"/>
                    <a:pt x="343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6" y="187"/>
                    <a:pt x="346" y="187"/>
                    <a:pt x="346" y="187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49" y="189"/>
                    <a:pt x="349" y="189"/>
                    <a:pt x="349" y="189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0" y="191"/>
                    <a:pt x="350" y="191"/>
                    <a:pt x="350" y="191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53" y="192"/>
                    <a:pt x="353" y="192"/>
                    <a:pt x="353" y="192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8" y="215"/>
                    <a:pt x="298" y="215"/>
                    <a:pt x="298" y="215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5" y="216"/>
                    <a:pt x="295" y="216"/>
                    <a:pt x="295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90" y="217"/>
                    <a:pt x="290" y="217"/>
                    <a:pt x="290" y="217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6" y="219"/>
                    <a:pt x="286" y="219"/>
                    <a:pt x="286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1" y="221"/>
                    <a:pt x="281" y="221"/>
                    <a:pt x="281" y="221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80" y="222"/>
                    <a:pt x="280" y="222"/>
                    <a:pt x="280" y="222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5" y="238"/>
                    <a:pt x="255" y="238"/>
                    <a:pt x="255" y="238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58" y="241"/>
                    <a:pt x="258" y="241"/>
                    <a:pt x="258" y="241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0" y="244"/>
                    <a:pt x="260" y="244"/>
                    <a:pt x="260" y="244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47"/>
                    <a:pt x="262" y="247"/>
                    <a:pt x="262" y="247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1"/>
                    <a:pt x="262" y="251"/>
                    <a:pt x="262" y="251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5"/>
                    <a:pt x="262" y="255"/>
                    <a:pt x="262" y="255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263" y="262"/>
                    <a:pt x="263" y="262"/>
                    <a:pt x="263" y="262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19" y="251"/>
                    <a:pt x="319" y="251"/>
                    <a:pt x="319" y="251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1" y="255"/>
                    <a:pt x="321" y="255"/>
                    <a:pt x="321" y="255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4" y="260"/>
                    <a:pt x="324" y="260"/>
                    <a:pt x="324" y="260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7" y="266"/>
                    <a:pt x="327" y="266"/>
                    <a:pt x="327" y="266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1"/>
                    <a:pt x="327" y="271"/>
                    <a:pt x="327" y="271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11" y="289"/>
                    <a:pt x="311" y="289"/>
                    <a:pt x="311" y="289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8" y="295"/>
                    <a:pt x="308" y="295"/>
                    <a:pt x="308" y="295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5" y="299"/>
                    <a:pt x="305" y="299"/>
                    <a:pt x="305" y="299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302" y="304"/>
                    <a:pt x="302" y="304"/>
                    <a:pt x="302" y="304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99" y="307"/>
                    <a:pt x="299" y="307"/>
                    <a:pt x="299" y="307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260" y="352"/>
                    <a:pt x="260" y="352"/>
                    <a:pt x="260" y="352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1" y="268"/>
                    <a:pt x="301" y="268"/>
                    <a:pt x="301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8"/>
                    <a:pt x="300" y="268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9" y="266"/>
                    <a:pt x="299" y="266"/>
                    <a:pt x="299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7" y="265"/>
                    <a:pt x="297" y="265"/>
                    <a:pt x="297" y="265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4"/>
                    <a:pt x="296" y="264"/>
                    <a:pt x="296" y="264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96" y="263"/>
                    <a:pt x="296" y="263"/>
                    <a:pt x="296" y="263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7" y="275"/>
                    <a:pt x="267" y="275"/>
                    <a:pt x="267" y="275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79"/>
                    <a:pt x="265" y="279"/>
                    <a:pt x="265" y="279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5" y="281"/>
                    <a:pt x="265" y="281"/>
                    <a:pt x="265" y="281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7" y="282"/>
                    <a:pt x="267" y="282"/>
                    <a:pt x="267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69" y="282"/>
                    <a:pt x="269" y="282"/>
                    <a:pt x="269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2" y="284"/>
                    <a:pt x="272" y="284"/>
                    <a:pt x="272" y="284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4" y="285"/>
                    <a:pt x="274" y="285"/>
                    <a:pt x="274" y="285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7" y="287"/>
                    <a:pt x="277" y="287"/>
                    <a:pt x="277" y="287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7" y="298"/>
                    <a:pt x="267" y="298"/>
                    <a:pt x="267" y="298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54" y="306"/>
                    <a:pt x="254" y="306"/>
                    <a:pt x="254" y="306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3" y="316"/>
                    <a:pt x="243" y="316"/>
                    <a:pt x="243" y="316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1" y="323"/>
                    <a:pt x="241" y="323"/>
                    <a:pt x="241" y="323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3" y="333"/>
                    <a:pt x="243" y="333"/>
                    <a:pt x="243" y="333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8" y="335"/>
                    <a:pt x="248" y="335"/>
                    <a:pt x="248" y="335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0" y="336"/>
                    <a:pt x="250" y="336"/>
                    <a:pt x="250" y="336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1" y="337"/>
                    <a:pt x="251" y="337"/>
                    <a:pt x="251" y="337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53" y="338"/>
                    <a:pt x="253" y="338"/>
                    <a:pt x="253" y="338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189" y="384"/>
                    <a:pt x="189" y="384"/>
                    <a:pt x="189" y="384"/>
                  </a:cubicBezTo>
                  <a:cubicBezTo>
                    <a:pt x="185" y="386"/>
                    <a:pt x="185" y="386"/>
                    <a:pt x="185" y="386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9" y="402"/>
                    <a:pt x="159" y="402"/>
                    <a:pt x="159" y="402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6"/>
                    <a:pt x="157" y="406"/>
                    <a:pt x="157" y="406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7"/>
                    <a:pt x="157" y="407"/>
                    <a:pt x="157" y="407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09"/>
                    <a:pt x="157" y="409"/>
                    <a:pt x="157" y="409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7" y="410"/>
                    <a:pt x="157" y="410"/>
                    <a:pt x="157" y="410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58" y="411"/>
                    <a:pt x="158" y="411"/>
                    <a:pt x="158" y="411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1" y="412"/>
                    <a:pt x="161" y="412"/>
                    <a:pt x="161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5" y="412"/>
                    <a:pt x="165" y="412"/>
                    <a:pt x="165" y="412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68" y="411"/>
                    <a:pt x="168" y="411"/>
                    <a:pt x="168" y="411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2" y="410"/>
                    <a:pt x="172" y="410"/>
                    <a:pt x="172" y="410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5" y="409"/>
                    <a:pt x="175" y="409"/>
                    <a:pt x="175" y="409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1" y="404"/>
                    <a:pt x="181" y="404"/>
                    <a:pt x="181" y="404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1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12" y="386"/>
                    <a:pt x="212" y="386"/>
                    <a:pt x="212" y="386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205" y="394"/>
                    <a:pt x="205" y="394"/>
                    <a:pt x="205" y="394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8" y="400"/>
                    <a:pt x="198" y="400"/>
                    <a:pt x="198" y="400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90" y="407"/>
                    <a:pt x="190" y="407"/>
                    <a:pt x="190" y="407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74" y="419"/>
                    <a:pt x="174" y="419"/>
                    <a:pt x="174" y="419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66" y="424"/>
                    <a:pt x="166" y="424"/>
                    <a:pt x="166" y="424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56" y="430"/>
                    <a:pt x="156" y="430"/>
                    <a:pt x="156" y="430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7" y="437"/>
                    <a:pt x="147" y="437"/>
                    <a:pt x="147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6" y="437"/>
                    <a:pt x="146" y="437"/>
                    <a:pt x="146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4" y="437"/>
                    <a:pt x="144" y="437"/>
                    <a:pt x="144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2" y="437"/>
                    <a:pt x="142" y="437"/>
                    <a:pt x="142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40" y="437"/>
                    <a:pt x="140" y="437"/>
                    <a:pt x="140" y="437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9" y="436"/>
                    <a:pt x="139" y="436"/>
                    <a:pt x="13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7" y="434"/>
                    <a:pt x="137" y="434"/>
                    <a:pt x="137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5" y="430"/>
                    <a:pt x="135" y="430"/>
                    <a:pt x="135" y="430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3" y="427"/>
                    <a:pt x="133" y="427"/>
                    <a:pt x="133" y="427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31" y="424"/>
                    <a:pt x="131" y="424"/>
                    <a:pt x="131" y="424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3"/>
                    <a:pt x="129" y="423"/>
                    <a:pt x="129" y="423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20"/>
                    <a:pt x="129" y="420"/>
                    <a:pt x="129" y="420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8" y="380"/>
                    <a:pt x="188" y="380"/>
                    <a:pt x="188" y="380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3" y="376"/>
                    <a:pt x="193" y="376"/>
                    <a:pt x="193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4"/>
                    <a:pt x="196" y="374"/>
                    <a:pt x="196" y="374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7" y="370"/>
                    <a:pt x="197" y="370"/>
                    <a:pt x="197" y="370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9"/>
                    <a:pt x="196" y="369"/>
                    <a:pt x="196" y="369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7"/>
                    <a:pt x="196" y="367"/>
                    <a:pt x="196" y="367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6" y="365"/>
                    <a:pt x="196" y="365"/>
                    <a:pt x="196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91" y="365"/>
                    <a:pt x="191" y="365"/>
                    <a:pt x="191" y="365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9" y="363"/>
                    <a:pt x="189" y="363"/>
                    <a:pt x="189" y="363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6" y="361"/>
                    <a:pt x="186" y="361"/>
                    <a:pt x="186" y="361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3" y="355"/>
                    <a:pt x="183" y="355"/>
                    <a:pt x="183" y="355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3"/>
                    <a:pt x="182" y="353"/>
                    <a:pt x="182" y="353"/>
                  </a:cubicBezTo>
                  <a:cubicBezTo>
                    <a:pt x="182" y="351"/>
                    <a:pt x="182" y="350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81" y="348"/>
                    <a:pt x="181" y="346"/>
                    <a:pt x="180" y="345"/>
                  </a:cubicBezTo>
                  <a:cubicBezTo>
                    <a:pt x="180" y="345"/>
                    <a:pt x="180" y="345"/>
                    <a:pt x="180" y="345"/>
                  </a:cubicBezTo>
                  <a:cubicBezTo>
                    <a:pt x="179" y="341"/>
                    <a:pt x="178" y="338"/>
                    <a:pt x="177" y="334"/>
                  </a:cubicBezTo>
                  <a:cubicBezTo>
                    <a:pt x="177" y="334"/>
                    <a:pt x="177" y="334"/>
                    <a:pt x="177" y="334"/>
                  </a:cubicBezTo>
                  <a:cubicBezTo>
                    <a:pt x="177" y="326"/>
                    <a:pt x="178" y="319"/>
                    <a:pt x="178" y="311"/>
                  </a:cubicBezTo>
                  <a:cubicBezTo>
                    <a:pt x="178" y="311"/>
                    <a:pt x="178" y="311"/>
                    <a:pt x="178" y="311"/>
                  </a:cubicBezTo>
                  <a:cubicBezTo>
                    <a:pt x="180" y="308"/>
                    <a:pt x="181" y="304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4" y="297"/>
                    <a:pt x="185" y="293"/>
                    <a:pt x="187" y="290"/>
                  </a:cubicBezTo>
                  <a:cubicBezTo>
                    <a:pt x="187" y="290"/>
                    <a:pt x="187" y="290"/>
                    <a:pt x="187" y="290"/>
                  </a:cubicBezTo>
                  <a:cubicBezTo>
                    <a:pt x="189" y="287"/>
                    <a:pt x="191" y="283"/>
                    <a:pt x="193" y="280"/>
                  </a:cubicBezTo>
                  <a:cubicBezTo>
                    <a:pt x="193" y="280"/>
                    <a:pt x="193" y="280"/>
                    <a:pt x="193" y="280"/>
                  </a:cubicBezTo>
                  <a:cubicBezTo>
                    <a:pt x="195" y="276"/>
                    <a:pt x="197" y="273"/>
                    <a:pt x="199" y="269"/>
                  </a:cubicBezTo>
                  <a:cubicBezTo>
                    <a:pt x="199" y="269"/>
                    <a:pt x="199" y="269"/>
                    <a:pt x="199" y="26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207" y="259"/>
                    <a:pt x="207" y="259"/>
                    <a:pt x="207" y="259"/>
                  </a:cubicBezTo>
                  <a:cubicBezTo>
                    <a:pt x="194" y="268"/>
                    <a:pt x="181" y="276"/>
                    <a:pt x="168" y="284"/>
                  </a:cubicBezTo>
                  <a:cubicBezTo>
                    <a:pt x="168" y="284"/>
                    <a:pt x="168" y="284"/>
                    <a:pt x="168" y="284"/>
                  </a:cubicBezTo>
                  <a:cubicBezTo>
                    <a:pt x="163" y="288"/>
                    <a:pt x="160" y="289"/>
                    <a:pt x="154" y="285"/>
                  </a:cubicBezTo>
                  <a:cubicBezTo>
                    <a:pt x="154" y="285"/>
                    <a:pt x="154" y="285"/>
                    <a:pt x="154" y="285"/>
                  </a:cubicBezTo>
                  <a:cubicBezTo>
                    <a:pt x="153" y="285"/>
                    <a:pt x="152" y="285"/>
                    <a:pt x="151" y="285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0" y="285"/>
                    <a:pt x="150" y="284"/>
                    <a:pt x="149" y="283"/>
                  </a:cubicBezTo>
                  <a:cubicBezTo>
                    <a:pt x="149" y="283"/>
                    <a:pt x="149" y="283"/>
                    <a:pt x="149" y="283"/>
                  </a:cubicBezTo>
                  <a:cubicBezTo>
                    <a:pt x="148" y="283"/>
                    <a:pt x="147" y="282"/>
                    <a:pt x="146" y="282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5" y="281"/>
                    <a:pt x="145" y="280"/>
                    <a:pt x="145" y="279"/>
                  </a:cubicBezTo>
                  <a:cubicBezTo>
                    <a:pt x="145" y="279"/>
                    <a:pt x="145" y="279"/>
                    <a:pt x="145" y="279"/>
                  </a:cubicBezTo>
                  <a:cubicBezTo>
                    <a:pt x="142" y="278"/>
                    <a:pt x="140" y="276"/>
                    <a:pt x="138" y="274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8" y="274"/>
                    <a:pt x="137" y="273"/>
                    <a:pt x="136" y="273"/>
                  </a:cubicBezTo>
                  <a:cubicBezTo>
                    <a:pt x="136" y="273"/>
                    <a:pt x="136" y="273"/>
                    <a:pt x="136" y="273"/>
                  </a:cubicBezTo>
                  <a:cubicBezTo>
                    <a:pt x="136" y="273"/>
                    <a:pt x="135" y="273"/>
                    <a:pt x="134" y="272"/>
                  </a:cubicBezTo>
                  <a:cubicBezTo>
                    <a:pt x="134" y="272"/>
                    <a:pt x="134" y="272"/>
                    <a:pt x="134" y="272"/>
                  </a:cubicBezTo>
                  <a:cubicBezTo>
                    <a:pt x="133" y="272"/>
                    <a:pt x="133" y="272"/>
                    <a:pt x="132" y="271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2" y="271"/>
                    <a:pt x="131" y="270"/>
                    <a:pt x="131" y="269"/>
                  </a:cubicBezTo>
                  <a:cubicBezTo>
                    <a:pt x="131" y="269"/>
                    <a:pt x="131" y="269"/>
                    <a:pt x="131" y="269"/>
                  </a:cubicBezTo>
                  <a:cubicBezTo>
                    <a:pt x="130" y="270"/>
                    <a:pt x="129" y="270"/>
                    <a:pt x="128" y="270"/>
                  </a:cubicBezTo>
                  <a:cubicBezTo>
                    <a:pt x="128" y="270"/>
                    <a:pt x="128" y="270"/>
                    <a:pt x="128" y="270"/>
                  </a:cubicBezTo>
                  <a:cubicBezTo>
                    <a:pt x="127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2"/>
                    <a:pt x="125" y="273"/>
                    <a:pt x="125" y="273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24" y="274"/>
                    <a:pt x="124" y="274"/>
                    <a:pt x="123" y="275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76"/>
                    <a:pt x="123" y="277"/>
                    <a:pt x="122" y="278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22" y="279"/>
                    <a:pt x="122" y="279"/>
                    <a:pt x="122" y="280"/>
                  </a:cubicBezTo>
                  <a:cubicBezTo>
                    <a:pt x="122" y="280"/>
                    <a:pt x="122" y="280"/>
                    <a:pt x="122" y="280"/>
                  </a:cubicBezTo>
                  <a:cubicBezTo>
                    <a:pt x="121" y="280"/>
                    <a:pt x="120" y="280"/>
                    <a:pt x="119" y="281"/>
                  </a:cubicBezTo>
                  <a:cubicBezTo>
                    <a:pt x="119" y="281"/>
                    <a:pt x="119" y="281"/>
                    <a:pt x="119" y="281"/>
                  </a:cubicBezTo>
                  <a:cubicBezTo>
                    <a:pt x="119" y="281"/>
                    <a:pt x="119" y="281"/>
                    <a:pt x="118" y="281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63" y="378"/>
                    <a:pt x="63" y="378"/>
                    <a:pt x="63" y="378"/>
                  </a:cubicBezTo>
                  <a:cubicBezTo>
                    <a:pt x="20" y="459"/>
                    <a:pt x="20" y="459"/>
                    <a:pt x="20" y="459"/>
                  </a:cubicBezTo>
                  <a:lnTo>
                    <a:pt x="19" y="460"/>
                  </a:lnTo>
                  <a:close/>
                  <a:moveTo>
                    <a:pt x="1093" y="454"/>
                  </a:moveTo>
                  <a:cubicBezTo>
                    <a:pt x="1090" y="452"/>
                    <a:pt x="1090" y="452"/>
                    <a:pt x="1090" y="452"/>
                  </a:cubicBezTo>
                  <a:cubicBezTo>
                    <a:pt x="1090" y="452"/>
                    <a:pt x="1090" y="452"/>
                    <a:pt x="1090" y="452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8" y="450"/>
                    <a:pt x="1088" y="450"/>
                    <a:pt x="1088" y="450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7"/>
                    <a:pt x="1086" y="447"/>
                    <a:pt x="1086" y="447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3"/>
                    <a:pt x="1086" y="443"/>
                    <a:pt x="1086" y="443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40"/>
                    <a:pt x="1086" y="440"/>
                    <a:pt x="1086" y="440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6"/>
                    <a:pt x="1086" y="436"/>
                    <a:pt x="1086" y="436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6" y="433"/>
                    <a:pt x="1086" y="433"/>
                    <a:pt x="1086" y="433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89" y="428"/>
                    <a:pt x="1089" y="428"/>
                    <a:pt x="1089" y="428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095" y="425"/>
                    <a:pt x="1095" y="425"/>
                    <a:pt x="1095" y="425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2" y="421"/>
                    <a:pt x="1102" y="421"/>
                    <a:pt x="1102" y="421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09" y="417"/>
                    <a:pt x="1109" y="417"/>
                    <a:pt x="1109" y="417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15" y="411"/>
                    <a:pt x="1115" y="411"/>
                    <a:pt x="1115" y="411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1" y="407"/>
                    <a:pt x="1121" y="407"/>
                    <a:pt x="1121" y="407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28" y="402"/>
                    <a:pt x="1128" y="402"/>
                    <a:pt x="1128" y="402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34" y="398"/>
                    <a:pt x="1134" y="398"/>
                    <a:pt x="1134" y="398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69" y="374"/>
                    <a:pt x="1169" y="374"/>
                    <a:pt x="1169" y="374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1" y="371"/>
                    <a:pt x="1171" y="371"/>
                    <a:pt x="1171" y="371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4" y="367"/>
                    <a:pt x="1174" y="367"/>
                    <a:pt x="1174" y="367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77" y="364"/>
                    <a:pt x="1177" y="364"/>
                    <a:pt x="1177" y="364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0" y="358"/>
                    <a:pt x="1180" y="358"/>
                    <a:pt x="1180" y="358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2" y="354"/>
                    <a:pt x="1182" y="354"/>
                    <a:pt x="1182" y="354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4" y="349"/>
                    <a:pt x="1184" y="349"/>
                    <a:pt x="1184" y="349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83" y="338"/>
                    <a:pt x="1183" y="338"/>
                    <a:pt x="1183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7" y="338"/>
                    <a:pt x="1177" y="338"/>
                    <a:pt x="1177" y="338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5" y="340"/>
                    <a:pt x="1175" y="340"/>
                    <a:pt x="1175" y="340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4" y="343"/>
                    <a:pt x="1174" y="343"/>
                    <a:pt x="1174" y="343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2" y="345"/>
                    <a:pt x="1172" y="345"/>
                    <a:pt x="1172" y="345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71" y="347"/>
                    <a:pt x="1171" y="347"/>
                    <a:pt x="1171" y="347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8" y="349"/>
                    <a:pt x="1168" y="349"/>
                    <a:pt x="1168" y="349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6" y="350"/>
                    <a:pt x="1166" y="350"/>
                    <a:pt x="1166" y="350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2" y="352"/>
                    <a:pt x="1162" y="352"/>
                    <a:pt x="1162" y="352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60" y="353"/>
                    <a:pt x="1160" y="353"/>
                    <a:pt x="1160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8" y="353"/>
                    <a:pt x="1158" y="353"/>
                    <a:pt x="1158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6" y="353"/>
                    <a:pt x="1156" y="353"/>
                    <a:pt x="1156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4" y="353"/>
                    <a:pt x="1154" y="353"/>
                    <a:pt x="1154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3" y="353"/>
                    <a:pt x="1153" y="353"/>
                    <a:pt x="1153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51" y="353"/>
                    <a:pt x="1151" y="353"/>
                    <a:pt x="1151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9" y="353"/>
                    <a:pt x="1149" y="353"/>
                    <a:pt x="1149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7" y="353"/>
                    <a:pt x="1147" y="353"/>
                    <a:pt x="1147" y="353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6" y="352"/>
                    <a:pt x="1146" y="352"/>
                    <a:pt x="1146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5" y="352"/>
                    <a:pt x="1145" y="352"/>
                    <a:pt x="1145" y="352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3" y="351"/>
                    <a:pt x="1143" y="351"/>
                    <a:pt x="1143" y="351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50"/>
                    <a:pt x="1142" y="350"/>
                    <a:pt x="1142" y="350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8"/>
                    <a:pt x="1142" y="348"/>
                    <a:pt x="1142" y="348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7"/>
                    <a:pt x="1142" y="347"/>
                    <a:pt x="1142" y="347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5"/>
                    <a:pt x="1142" y="345"/>
                    <a:pt x="1142" y="345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3"/>
                    <a:pt x="1142" y="343"/>
                    <a:pt x="1142" y="343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70" y="322"/>
                    <a:pt x="1170" y="322"/>
                    <a:pt x="1170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9" y="322"/>
                    <a:pt x="1169" y="322"/>
                    <a:pt x="1169" y="322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20"/>
                    <a:pt x="1168" y="320"/>
                    <a:pt x="1168" y="320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9"/>
                    <a:pt x="1168" y="319"/>
                    <a:pt x="1168" y="319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7"/>
                    <a:pt x="1168" y="317"/>
                    <a:pt x="1168" y="317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6"/>
                    <a:pt x="1168" y="316"/>
                    <a:pt x="1168" y="316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4"/>
                    <a:pt x="1168" y="314"/>
                    <a:pt x="1168" y="314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68" y="312"/>
                    <a:pt x="1168" y="312"/>
                    <a:pt x="1168" y="312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0" y="310"/>
                    <a:pt x="1170" y="310"/>
                    <a:pt x="1170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1" y="310"/>
                    <a:pt x="1171" y="310"/>
                    <a:pt x="1171" y="310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2" y="308"/>
                    <a:pt x="1172" y="308"/>
                    <a:pt x="1172" y="308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3" y="306"/>
                    <a:pt x="1173" y="306"/>
                    <a:pt x="1173" y="306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5" y="303"/>
                    <a:pt x="1175" y="303"/>
                    <a:pt x="1175" y="303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301"/>
                    <a:pt x="1174" y="301"/>
                    <a:pt x="1174" y="301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8"/>
                    <a:pt x="1174" y="298"/>
                    <a:pt x="1174" y="298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6"/>
                    <a:pt x="1174" y="296"/>
                    <a:pt x="1174" y="296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4" y="294"/>
                    <a:pt x="1174" y="294"/>
                    <a:pt x="1174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2" y="294"/>
                    <a:pt x="1172" y="294"/>
                    <a:pt x="1172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70" y="294"/>
                    <a:pt x="1170" y="294"/>
                    <a:pt x="1170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8" y="294"/>
                    <a:pt x="1168" y="294"/>
                    <a:pt x="1168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6" y="294"/>
                    <a:pt x="1166" y="294"/>
                    <a:pt x="1166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5" y="294"/>
                    <a:pt x="1165" y="294"/>
                    <a:pt x="1165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2" y="294"/>
                    <a:pt x="1162" y="294"/>
                    <a:pt x="1162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60" y="294"/>
                    <a:pt x="1160" y="294"/>
                    <a:pt x="1160" y="294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9" y="293"/>
                    <a:pt x="1159" y="293"/>
                    <a:pt x="1159" y="293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7" y="295"/>
                    <a:pt x="1157" y="295"/>
                    <a:pt x="1157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6" y="295"/>
                    <a:pt x="1156" y="295"/>
                    <a:pt x="1156" y="295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5" y="296"/>
                    <a:pt x="1155" y="296"/>
                    <a:pt x="1155" y="296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3" y="298"/>
                    <a:pt x="1153" y="298"/>
                    <a:pt x="1153" y="298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2" y="299"/>
                    <a:pt x="1152" y="299"/>
                    <a:pt x="1152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1" y="299"/>
                    <a:pt x="1151" y="299"/>
                    <a:pt x="1151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0" y="299"/>
                    <a:pt x="1150" y="299"/>
                    <a:pt x="1150" y="299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3" y="295"/>
                    <a:pt x="1153" y="295"/>
                    <a:pt x="1153" y="295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58" y="289"/>
                    <a:pt x="1158" y="289"/>
                    <a:pt x="1158" y="289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65" y="284"/>
                    <a:pt x="1165" y="284"/>
                    <a:pt x="1165" y="284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2" y="280"/>
                    <a:pt x="1172" y="280"/>
                    <a:pt x="1172" y="280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78" y="276"/>
                    <a:pt x="1178" y="276"/>
                    <a:pt x="1178" y="276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2" y="268"/>
                    <a:pt x="1192" y="268"/>
                    <a:pt x="1192" y="268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199" y="262"/>
                    <a:pt x="1199" y="262"/>
                    <a:pt x="1199" y="262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3" y="259"/>
                    <a:pt x="1203" y="259"/>
                    <a:pt x="1203" y="259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08" y="256"/>
                    <a:pt x="1208" y="256"/>
                    <a:pt x="1208" y="256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2" y="254"/>
                    <a:pt x="1212" y="254"/>
                    <a:pt x="1212" y="254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17" y="249"/>
                    <a:pt x="1217" y="249"/>
                    <a:pt x="1217" y="249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0" y="245"/>
                    <a:pt x="1220" y="245"/>
                    <a:pt x="1220" y="245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3" y="240"/>
                    <a:pt x="1223" y="240"/>
                    <a:pt x="1223" y="240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5" y="234"/>
                    <a:pt x="1225" y="234"/>
                    <a:pt x="1225" y="234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6" y="228"/>
                    <a:pt x="1226" y="228"/>
                    <a:pt x="1226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8"/>
                    <a:pt x="1225" y="228"/>
                    <a:pt x="1225" y="228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5" y="226"/>
                    <a:pt x="1225" y="226"/>
                    <a:pt x="1225" y="226"/>
                  </a:cubicBezTo>
                  <a:cubicBezTo>
                    <a:pt x="1222" y="223"/>
                    <a:pt x="1221" y="222"/>
                    <a:pt x="1218" y="220"/>
                  </a:cubicBezTo>
                  <a:cubicBezTo>
                    <a:pt x="1218" y="220"/>
                    <a:pt x="1218" y="220"/>
                    <a:pt x="1218" y="220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7" y="218"/>
                    <a:pt x="1217" y="218"/>
                    <a:pt x="1217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13" y="218"/>
                    <a:pt x="1213" y="218"/>
                    <a:pt x="1213" y="218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6" y="224"/>
                    <a:pt x="1206" y="224"/>
                    <a:pt x="1206" y="224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200" y="229"/>
                    <a:pt x="1200" y="229"/>
                    <a:pt x="1200" y="229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94" y="237"/>
                    <a:pt x="1194" y="237"/>
                    <a:pt x="1194" y="237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9" y="243"/>
                    <a:pt x="1189" y="243"/>
                    <a:pt x="1189" y="243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81" y="248"/>
                    <a:pt x="1181" y="248"/>
                    <a:pt x="1181" y="248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75" y="252"/>
                    <a:pt x="1175" y="252"/>
                    <a:pt x="1175" y="252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68" y="253"/>
                    <a:pt x="1168" y="253"/>
                    <a:pt x="1168" y="253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50"/>
                    <a:pt x="1159" y="250"/>
                    <a:pt x="1159" y="250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59" y="247"/>
                    <a:pt x="1159" y="247"/>
                    <a:pt x="1159" y="247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4"/>
                    <a:pt x="1160" y="244"/>
                    <a:pt x="1160" y="244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0" y="241"/>
                    <a:pt x="1160" y="241"/>
                    <a:pt x="1160" y="241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7"/>
                    <a:pt x="1162" y="237"/>
                    <a:pt x="1162" y="237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2" y="234"/>
                    <a:pt x="1162" y="234"/>
                    <a:pt x="1162" y="234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4" y="230"/>
                    <a:pt x="1164" y="230"/>
                    <a:pt x="1164" y="230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7"/>
                    <a:pt x="1162" y="227"/>
                    <a:pt x="1162" y="227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62" y="223"/>
                    <a:pt x="1162" y="223"/>
                    <a:pt x="1162" y="223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37" y="232"/>
                    <a:pt x="1137" y="232"/>
                    <a:pt x="1137" y="232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106" y="254"/>
                    <a:pt x="1106" y="254"/>
                    <a:pt x="1106" y="254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9" y="256"/>
                    <a:pt x="1099" y="256"/>
                    <a:pt x="1099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93" y="256"/>
                    <a:pt x="1093" y="256"/>
                    <a:pt x="1093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8" y="256"/>
                    <a:pt x="1088" y="256"/>
                    <a:pt x="1088" y="256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82" y="253"/>
                    <a:pt x="1082" y="253"/>
                    <a:pt x="1082" y="253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6" y="251"/>
                    <a:pt x="1076" y="251"/>
                    <a:pt x="1076" y="251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71" y="248"/>
                    <a:pt x="1071" y="248"/>
                    <a:pt x="1071" y="248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6" y="245"/>
                    <a:pt x="1066" y="245"/>
                    <a:pt x="1066" y="245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60" y="242"/>
                    <a:pt x="1060" y="242"/>
                    <a:pt x="1060" y="242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41"/>
                    <a:pt x="1058" y="241"/>
                    <a:pt x="1058" y="241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8" y="239"/>
                    <a:pt x="1058" y="239"/>
                    <a:pt x="1058" y="239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8"/>
                    <a:pt x="1056" y="238"/>
                    <a:pt x="1056" y="238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6" y="235"/>
                    <a:pt x="1056" y="235"/>
                    <a:pt x="1056" y="235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4"/>
                    <a:pt x="1055" y="234"/>
                    <a:pt x="1055" y="234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2"/>
                    <a:pt x="1055" y="232"/>
                    <a:pt x="1055" y="232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30"/>
                    <a:pt x="1055" y="230"/>
                    <a:pt x="1055" y="230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5" y="228"/>
                    <a:pt x="1055" y="228"/>
                    <a:pt x="1055" y="228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58" y="229"/>
                    <a:pt x="1058" y="229"/>
                    <a:pt x="1058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3" y="229"/>
                    <a:pt x="1063" y="229"/>
                    <a:pt x="1063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67" y="229"/>
                    <a:pt x="1067" y="229"/>
                    <a:pt x="1067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2" y="229"/>
                    <a:pt x="1072" y="229"/>
                    <a:pt x="1072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76" y="229"/>
                    <a:pt x="1076" y="229"/>
                    <a:pt x="1076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1" y="229"/>
                    <a:pt x="1081" y="229"/>
                    <a:pt x="1081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86" y="229"/>
                    <a:pt x="1086" y="229"/>
                    <a:pt x="1086" y="229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2" y="227"/>
                    <a:pt x="1092" y="227"/>
                    <a:pt x="1092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098" y="227"/>
                    <a:pt x="1098" y="227"/>
                    <a:pt x="1098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05" y="227"/>
                    <a:pt x="1105" y="227"/>
                    <a:pt x="1105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1" y="227"/>
                    <a:pt x="1111" y="227"/>
                    <a:pt x="1111" y="227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18" y="225"/>
                    <a:pt x="1118" y="225"/>
                    <a:pt x="1118" y="225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24" y="224"/>
                    <a:pt x="1124" y="224"/>
                    <a:pt x="1124" y="224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1" y="222"/>
                    <a:pt x="1131" y="222"/>
                    <a:pt x="1131" y="222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37" y="219"/>
                    <a:pt x="1137" y="219"/>
                    <a:pt x="1137" y="219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43" y="215"/>
                    <a:pt x="1143" y="215"/>
                    <a:pt x="1143" y="215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9" y="192"/>
                    <a:pt x="1199" y="192"/>
                    <a:pt x="1199" y="192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7" y="191"/>
                    <a:pt x="1197" y="191"/>
                    <a:pt x="1197" y="191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6" y="189"/>
                    <a:pt x="1196" y="189"/>
                    <a:pt x="1196" y="189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4" y="188"/>
                    <a:pt x="1194" y="188"/>
                    <a:pt x="1194" y="188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3" y="186"/>
                    <a:pt x="1193" y="186"/>
                    <a:pt x="1193" y="186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91" y="185"/>
                    <a:pt x="1191" y="185"/>
                    <a:pt x="1191" y="185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9" y="184"/>
                    <a:pt x="1189" y="184"/>
                    <a:pt x="1189" y="184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7" y="183"/>
                    <a:pt x="1187" y="183"/>
                    <a:pt x="1187" y="183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4" y="181"/>
                    <a:pt x="1184" y="181"/>
                    <a:pt x="1184" y="181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80"/>
                    <a:pt x="1181" y="180"/>
                    <a:pt x="1181" y="180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7"/>
                    <a:pt x="1181" y="177"/>
                    <a:pt x="1181" y="177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4"/>
                    <a:pt x="1181" y="174"/>
                    <a:pt x="1181" y="174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1" y="171"/>
                    <a:pt x="1181" y="171"/>
                    <a:pt x="1181" y="171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8"/>
                    <a:pt x="1180" y="168"/>
                    <a:pt x="1180" y="168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80" y="164"/>
                    <a:pt x="1180" y="164"/>
                    <a:pt x="1180" y="164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61"/>
                    <a:pt x="1179" y="161"/>
                    <a:pt x="1179" y="161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9" y="158"/>
                    <a:pt x="1179" y="158"/>
                    <a:pt x="1179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5" y="158"/>
                    <a:pt x="1175" y="158"/>
                    <a:pt x="1175" y="158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71" y="162"/>
                    <a:pt x="1171" y="162"/>
                    <a:pt x="1171" y="162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8" y="165"/>
                    <a:pt x="1168" y="165"/>
                    <a:pt x="1168" y="165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64" y="168"/>
                    <a:pt x="1164" y="168"/>
                    <a:pt x="1164" y="168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9" y="170"/>
                    <a:pt x="1159" y="170"/>
                    <a:pt x="1159" y="170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4" y="171"/>
                    <a:pt x="1154" y="171"/>
                    <a:pt x="1154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50" y="171"/>
                    <a:pt x="1150" y="171"/>
                    <a:pt x="1150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6" y="171"/>
                    <a:pt x="1146" y="171"/>
                    <a:pt x="1146" y="171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1" y="169"/>
                    <a:pt x="1141" y="169"/>
                    <a:pt x="1141" y="169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40" y="166"/>
                    <a:pt x="1140" y="166"/>
                    <a:pt x="1140" y="166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9" y="162"/>
                    <a:pt x="1139" y="162"/>
                    <a:pt x="1139" y="162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7" y="159"/>
                    <a:pt x="1137" y="159"/>
                    <a:pt x="1137" y="159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6" y="155"/>
                    <a:pt x="1136" y="155"/>
                    <a:pt x="1136" y="155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51"/>
                    <a:pt x="1134" y="151"/>
                    <a:pt x="1134" y="151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4" y="147"/>
                    <a:pt x="1134" y="147"/>
                    <a:pt x="1134" y="147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5" y="144"/>
                    <a:pt x="1135" y="144"/>
                    <a:pt x="1135" y="144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1"/>
                    <a:pt x="1139" y="141"/>
                    <a:pt x="1139" y="141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39" y="143"/>
                    <a:pt x="1139" y="143"/>
                    <a:pt x="1139" y="143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0" y="144"/>
                    <a:pt x="1140" y="144"/>
                    <a:pt x="1140" y="144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1" y="146"/>
                    <a:pt x="1141" y="146"/>
                    <a:pt x="1141" y="146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5" y="147"/>
                    <a:pt x="1145" y="147"/>
                    <a:pt x="1145" y="147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47" y="148"/>
                    <a:pt x="1147" y="148"/>
                    <a:pt x="1147" y="148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0" y="149"/>
                    <a:pt x="1150" y="149"/>
                    <a:pt x="1150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2" y="149"/>
                    <a:pt x="1152" y="149"/>
                    <a:pt x="1152" y="149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5" y="148"/>
                    <a:pt x="1155" y="148"/>
                    <a:pt x="1155" y="148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58" y="147"/>
                    <a:pt x="1158" y="147"/>
                    <a:pt x="1158" y="147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1" y="146"/>
                    <a:pt x="1161" y="146"/>
                    <a:pt x="1161" y="146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5" y="145"/>
                    <a:pt x="1165" y="145"/>
                    <a:pt x="1165" y="145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69" y="143"/>
                    <a:pt x="1169" y="143"/>
                    <a:pt x="1169" y="143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1" y="142"/>
                    <a:pt x="1171" y="142"/>
                    <a:pt x="1171" y="142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4" y="140"/>
                    <a:pt x="1174" y="140"/>
                    <a:pt x="1174" y="140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6" y="138"/>
                    <a:pt x="1176" y="138"/>
                    <a:pt x="1176" y="138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9" y="133"/>
                    <a:pt x="1179" y="133"/>
                    <a:pt x="1179" y="133"/>
                  </a:cubicBezTo>
                  <a:cubicBezTo>
                    <a:pt x="1178" y="101"/>
                    <a:pt x="1178" y="101"/>
                    <a:pt x="1178" y="101"/>
                  </a:cubicBezTo>
                  <a:cubicBezTo>
                    <a:pt x="1178" y="99"/>
                    <a:pt x="1178" y="99"/>
                    <a:pt x="1178" y="99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79" y="73"/>
                    <a:pt x="1179" y="73"/>
                    <a:pt x="1179" y="73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1" y="75"/>
                    <a:pt x="1181" y="75"/>
                    <a:pt x="1181" y="75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4" y="77"/>
                    <a:pt x="1184" y="77"/>
                    <a:pt x="1184" y="77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87" y="79"/>
                    <a:pt x="1187" y="79"/>
                    <a:pt x="1187" y="79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2" y="83"/>
                    <a:pt x="1192" y="83"/>
                    <a:pt x="1192" y="83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5" y="85"/>
                    <a:pt x="1195" y="85"/>
                    <a:pt x="1195" y="85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198" y="87"/>
                    <a:pt x="1198" y="87"/>
                    <a:pt x="1198" y="87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1" y="89"/>
                    <a:pt x="1201" y="89"/>
                    <a:pt x="1201" y="89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4" y="97"/>
                    <a:pt x="1204" y="97"/>
                    <a:pt x="1204" y="97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6" y="103"/>
                    <a:pt x="1206" y="103"/>
                    <a:pt x="1206" y="103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4" y="111"/>
                    <a:pt x="1204" y="111"/>
                    <a:pt x="1204" y="111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3" y="118"/>
                    <a:pt x="1203" y="118"/>
                    <a:pt x="1203" y="118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27"/>
                    <a:pt x="1201" y="127"/>
                    <a:pt x="1201" y="127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2" y="141"/>
                    <a:pt x="1202" y="141"/>
                    <a:pt x="1202" y="141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07" y="146"/>
                    <a:pt x="1207" y="146"/>
                    <a:pt x="1207" y="146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1" y="145"/>
                    <a:pt x="1211" y="145"/>
                    <a:pt x="1211" y="145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3" y="142"/>
                    <a:pt x="1213" y="142"/>
                    <a:pt x="1213" y="142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5" y="139"/>
                    <a:pt x="1215" y="139"/>
                    <a:pt x="1215" y="139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6" y="136"/>
                    <a:pt x="1216" y="136"/>
                    <a:pt x="1216" y="136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7" y="131"/>
                    <a:pt x="1217" y="131"/>
                    <a:pt x="1217" y="131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8"/>
                    <a:pt x="1216" y="128"/>
                    <a:pt x="1216" y="128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23"/>
                    <a:pt x="1216" y="123"/>
                    <a:pt x="1216" y="123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9"/>
                    <a:pt x="1216" y="119"/>
                    <a:pt x="1216" y="119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6" y="114"/>
                    <a:pt x="1216" y="114"/>
                    <a:pt x="1216" y="114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7" y="115"/>
                    <a:pt x="1217" y="115"/>
                    <a:pt x="1217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8" y="115"/>
                    <a:pt x="1218" y="115"/>
                    <a:pt x="1218" y="115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19" y="116"/>
                    <a:pt x="1219" y="116"/>
                    <a:pt x="1219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1" y="116"/>
                    <a:pt x="1221" y="116"/>
                    <a:pt x="1221" y="116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2" y="118"/>
                    <a:pt x="1222" y="118"/>
                    <a:pt x="1222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8"/>
                    <a:pt x="1225" y="118"/>
                    <a:pt x="1225" y="118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5" y="119"/>
                    <a:pt x="1225" y="119"/>
                    <a:pt x="1225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29" y="119"/>
                    <a:pt x="1229" y="119"/>
                    <a:pt x="1229" y="119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34" y="117"/>
                    <a:pt x="1234" y="117"/>
                    <a:pt x="1234" y="117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45" y="102"/>
                    <a:pt x="1245" y="102"/>
                    <a:pt x="1245" y="102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5" y="151"/>
                    <a:pt x="1225" y="151"/>
                    <a:pt x="1225" y="151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2" y="152"/>
                    <a:pt x="1222" y="152"/>
                    <a:pt x="1222" y="152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20" y="153"/>
                    <a:pt x="1220" y="153"/>
                    <a:pt x="1220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8" y="153"/>
                    <a:pt x="1218" y="153"/>
                    <a:pt x="1218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7" y="153"/>
                    <a:pt x="1217" y="153"/>
                    <a:pt x="1217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5" y="153"/>
                    <a:pt x="1215" y="153"/>
                    <a:pt x="1215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4" y="153"/>
                    <a:pt x="1214" y="153"/>
                    <a:pt x="1214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2" y="153"/>
                    <a:pt x="1212" y="153"/>
                    <a:pt x="1212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11" y="153"/>
                    <a:pt x="1211" y="153"/>
                    <a:pt x="1211" y="153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7" y="157"/>
                    <a:pt x="1207" y="157"/>
                    <a:pt x="1207" y="157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4" y="161"/>
                    <a:pt x="1204" y="161"/>
                    <a:pt x="1204" y="161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66"/>
                    <a:pt x="1203" y="166"/>
                    <a:pt x="1203" y="166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3" y="171"/>
                    <a:pt x="1203" y="171"/>
                    <a:pt x="1203" y="171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76"/>
                    <a:pt x="1202" y="176"/>
                    <a:pt x="1202" y="176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2" y="181"/>
                    <a:pt x="1202" y="181"/>
                    <a:pt x="1202" y="181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3" y="185"/>
                    <a:pt x="1203" y="185"/>
                    <a:pt x="1203" y="185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06" y="188"/>
                    <a:pt x="1206" y="188"/>
                    <a:pt x="1206" y="188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46" y="170"/>
                    <a:pt x="1246" y="170"/>
                    <a:pt x="1246" y="170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2" y="66"/>
                    <a:pt x="1262" y="66"/>
                    <a:pt x="1262" y="66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60" y="63"/>
                    <a:pt x="1260" y="63"/>
                    <a:pt x="1260" y="63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9" y="60"/>
                    <a:pt x="1259" y="60"/>
                    <a:pt x="1259" y="60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8"/>
                    <a:pt x="1258" y="58"/>
                    <a:pt x="1258" y="58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8" y="54"/>
                    <a:pt x="1258" y="54"/>
                    <a:pt x="1258" y="54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51"/>
                    <a:pt x="1257" y="51"/>
                    <a:pt x="1257" y="51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7"/>
                    <a:pt x="1257" y="47"/>
                    <a:pt x="1257" y="47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57" y="44"/>
                    <a:pt x="1257" y="44"/>
                    <a:pt x="1257" y="44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0" y="40"/>
                    <a:pt x="1260" y="40"/>
                    <a:pt x="1260" y="40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2" y="41"/>
                    <a:pt x="1262" y="41"/>
                    <a:pt x="1262" y="41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4" y="40"/>
                    <a:pt x="1264" y="40"/>
                    <a:pt x="1264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68" y="40"/>
                    <a:pt x="1268" y="40"/>
                    <a:pt x="1268" y="40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1" y="38"/>
                    <a:pt x="1271" y="38"/>
                    <a:pt x="1271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3" y="38"/>
                    <a:pt x="1273" y="38"/>
                    <a:pt x="1273" y="38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6" y="37"/>
                    <a:pt x="1276" y="37"/>
                    <a:pt x="1276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79" y="37"/>
                    <a:pt x="1279" y="37"/>
                    <a:pt x="1279" y="37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38"/>
                    <a:pt x="1282" y="38"/>
                    <a:pt x="1282" y="38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2" y="54"/>
                    <a:pt x="1282" y="54"/>
                    <a:pt x="1282" y="54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80" y="69"/>
                    <a:pt x="1280" y="69"/>
                    <a:pt x="1280" y="69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6" y="84"/>
                    <a:pt x="1276" y="84"/>
                    <a:pt x="1276" y="84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73" y="99"/>
                    <a:pt x="1273" y="99"/>
                    <a:pt x="1273" y="99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8" y="114"/>
                    <a:pt x="1268" y="114"/>
                    <a:pt x="1268" y="114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4" y="129"/>
                    <a:pt x="1264" y="129"/>
                    <a:pt x="1264" y="129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1" y="144"/>
                    <a:pt x="1261" y="144"/>
                    <a:pt x="1261" y="144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0" y="159"/>
                    <a:pt x="1260" y="159"/>
                    <a:pt x="1260" y="159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263" y="161"/>
                    <a:pt x="1263" y="161"/>
                    <a:pt x="1263" y="161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03" y="152"/>
                    <a:pt x="1303" y="152"/>
                    <a:pt x="1303" y="152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20" y="176"/>
                    <a:pt x="1320" y="176"/>
                    <a:pt x="1320" y="176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11" y="174"/>
                    <a:pt x="1311" y="174"/>
                    <a:pt x="1311" y="174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301" y="172"/>
                    <a:pt x="1301" y="172"/>
                    <a:pt x="1301" y="172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92" y="171"/>
                    <a:pt x="1292" y="171"/>
                    <a:pt x="1292" y="171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83" y="170"/>
                    <a:pt x="1283" y="170"/>
                    <a:pt x="1283" y="170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74" y="171"/>
                    <a:pt x="1274" y="171"/>
                    <a:pt x="1274" y="171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64" y="172"/>
                    <a:pt x="1264" y="172"/>
                    <a:pt x="1264" y="172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55" y="175"/>
                    <a:pt x="1255" y="175"/>
                    <a:pt x="1255" y="175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248" y="180"/>
                    <a:pt x="1248" y="180"/>
                    <a:pt x="1248" y="180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2" y="213"/>
                    <a:pt x="1182" y="213"/>
                    <a:pt x="1182" y="213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5"/>
                    <a:pt x="1181" y="215"/>
                    <a:pt x="1181" y="215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7"/>
                    <a:pt x="1181" y="217"/>
                    <a:pt x="1181" y="217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19"/>
                    <a:pt x="1181" y="219"/>
                    <a:pt x="1181" y="219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1"/>
                    <a:pt x="1181" y="221"/>
                    <a:pt x="1181" y="221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4"/>
                    <a:pt x="1181" y="224"/>
                    <a:pt x="1181" y="224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6"/>
                    <a:pt x="1181" y="226"/>
                    <a:pt x="1181" y="226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1" y="228"/>
                    <a:pt x="1181" y="228"/>
                    <a:pt x="1181" y="228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3" y="229"/>
                    <a:pt x="1183" y="229"/>
                    <a:pt x="1183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188" y="229"/>
                    <a:pt x="1188" y="229"/>
                    <a:pt x="1188" y="229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5" y="204"/>
                    <a:pt x="1225" y="204"/>
                    <a:pt x="1225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29" y="204"/>
                    <a:pt x="1229" y="204"/>
                    <a:pt x="1229" y="204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3" y="203"/>
                    <a:pt x="1233" y="203"/>
                    <a:pt x="1233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37" y="203"/>
                    <a:pt x="1237" y="203"/>
                    <a:pt x="1237" y="203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2" y="202"/>
                    <a:pt x="1242" y="202"/>
                    <a:pt x="1242" y="202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45" y="203"/>
                    <a:pt x="1245" y="203"/>
                    <a:pt x="1245" y="203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1" y="204"/>
                    <a:pt x="1251" y="204"/>
                    <a:pt x="1251" y="204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4" y="206"/>
                    <a:pt x="1254" y="206"/>
                    <a:pt x="1254" y="206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59" y="207"/>
                    <a:pt x="1259" y="207"/>
                    <a:pt x="1259" y="207"/>
                  </a:cubicBezTo>
                  <a:cubicBezTo>
                    <a:pt x="1244" y="229"/>
                    <a:pt x="1237" y="234"/>
                    <a:pt x="1237" y="235"/>
                  </a:cubicBezTo>
                  <a:cubicBezTo>
                    <a:pt x="1237" y="235"/>
                    <a:pt x="1237" y="235"/>
                    <a:pt x="1237" y="235"/>
                  </a:cubicBezTo>
                  <a:cubicBezTo>
                    <a:pt x="1237" y="236"/>
                    <a:pt x="1237" y="236"/>
                    <a:pt x="1237" y="236"/>
                  </a:cubicBezTo>
                  <a:cubicBezTo>
                    <a:pt x="1234" y="239"/>
                    <a:pt x="1234" y="239"/>
                    <a:pt x="1234" y="239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2" y="241"/>
                    <a:pt x="1232" y="241"/>
                    <a:pt x="1232" y="241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1" y="242"/>
                    <a:pt x="1231" y="242"/>
                    <a:pt x="1231" y="242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3"/>
                    <a:pt x="1230" y="243"/>
                    <a:pt x="1230" y="243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5"/>
                    <a:pt x="1230" y="245"/>
                    <a:pt x="1230" y="245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6"/>
                    <a:pt x="1230" y="246"/>
                    <a:pt x="1230" y="246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8"/>
                    <a:pt x="1230" y="248"/>
                    <a:pt x="1230" y="248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49"/>
                    <a:pt x="1230" y="249"/>
                    <a:pt x="1230" y="249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0" y="251"/>
                    <a:pt x="1230" y="251"/>
                    <a:pt x="1230" y="251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1" y="252"/>
                    <a:pt x="1231" y="252"/>
                    <a:pt x="1231" y="252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2" y="253"/>
                    <a:pt x="1232" y="253"/>
                    <a:pt x="1232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3"/>
                    <a:pt x="1233" y="253"/>
                    <a:pt x="1233" y="253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3" y="255"/>
                    <a:pt x="1233" y="255"/>
                    <a:pt x="1233" y="255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5" y="256"/>
                    <a:pt x="1235" y="256"/>
                    <a:pt x="1235" y="256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7" y="257"/>
                    <a:pt x="1237" y="257"/>
                    <a:pt x="1237" y="257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6" y="263"/>
                    <a:pt x="1236" y="263"/>
                    <a:pt x="1236" y="263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4" y="266"/>
                    <a:pt x="1234" y="266"/>
                    <a:pt x="1234" y="266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2" y="267"/>
                    <a:pt x="1232" y="267"/>
                    <a:pt x="1232" y="267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30" y="269"/>
                    <a:pt x="1230" y="269"/>
                    <a:pt x="1230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9" y="269"/>
                    <a:pt x="1229" y="269"/>
                    <a:pt x="1229" y="269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5" y="271"/>
                    <a:pt x="1225" y="271"/>
                    <a:pt x="1225" y="271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3" y="272"/>
                    <a:pt x="1223" y="272"/>
                    <a:pt x="1223" y="272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21" y="274"/>
                    <a:pt x="1221" y="274"/>
                    <a:pt x="1221" y="274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9" y="275"/>
                    <a:pt x="1219" y="275"/>
                    <a:pt x="1219" y="275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7" y="278"/>
                    <a:pt x="1217" y="278"/>
                    <a:pt x="1217" y="278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0"/>
                    <a:pt x="1218" y="280"/>
                    <a:pt x="1218" y="280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18" y="282"/>
                    <a:pt x="1218" y="282"/>
                    <a:pt x="1218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1" y="282"/>
                    <a:pt x="1221" y="282"/>
                    <a:pt x="1221" y="282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2" y="284"/>
                    <a:pt x="1222" y="284"/>
                    <a:pt x="1222" y="284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5" y="285"/>
                    <a:pt x="1225" y="285"/>
                    <a:pt x="1225" y="285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26" y="286"/>
                    <a:pt x="1226" y="286"/>
                    <a:pt x="1226" y="286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7"/>
                    <a:pt x="1230" y="287"/>
                    <a:pt x="1230" y="287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89"/>
                    <a:pt x="1230" y="289"/>
                    <a:pt x="1230" y="289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0"/>
                    <a:pt x="1230" y="290"/>
                    <a:pt x="1230" y="290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0" y="291"/>
                    <a:pt x="1230" y="291"/>
                    <a:pt x="1230" y="291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2"/>
                    <a:pt x="1231" y="292"/>
                    <a:pt x="1231" y="292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4"/>
                    <a:pt x="1231" y="294"/>
                    <a:pt x="1231" y="294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5"/>
                    <a:pt x="1231" y="295"/>
                    <a:pt x="1231" y="295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31" y="296"/>
                    <a:pt x="1231" y="296"/>
                    <a:pt x="1231" y="296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5" y="298"/>
                    <a:pt x="1225" y="298"/>
                    <a:pt x="1225" y="298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1"/>
                    <a:pt x="1223" y="301"/>
                    <a:pt x="1223" y="301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3" y="302"/>
                    <a:pt x="1223" y="302"/>
                    <a:pt x="1223" y="302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5"/>
                    <a:pt x="1225" y="305"/>
                    <a:pt x="1225" y="305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5" y="306"/>
                    <a:pt x="1225" y="306"/>
                    <a:pt x="1225" y="306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6" y="309"/>
                    <a:pt x="1226" y="309"/>
                    <a:pt x="1226" y="309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0"/>
                    <a:pt x="1227" y="310"/>
                    <a:pt x="1227" y="310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2"/>
                    <a:pt x="1227" y="312"/>
                    <a:pt x="1227" y="312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7" y="313"/>
                    <a:pt x="1227" y="313"/>
                    <a:pt x="1227" y="313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5" y="316"/>
                    <a:pt x="1225" y="316"/>
                    <a:pt x="1225" y="316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2" y="317"/>
                    <a:pt x="1222" y="317"/>
                    <a:pt x="1222" y="317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8" y="318"/>
                    <a:pt x="1218" y="318"/>
                    <a:pt x="1218" y="318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5" y="319"/>
                    <a:pt x="1215" y="319"/>
                    <a:pt x="1215" y="319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3" y="320"/>
                    <a:pt x="1213" y="320"/>
                    <a:pt x="1213" y="320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10" y="321"/>
                    <a:pt x="1210" y="321"/>
                    <a:pt x="1210" y="321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9" y="322"/>
                    <a:pt x="1209" y="322"/>
                    <a:pt x="1209" y="322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207" y="406"/>
                    <a:pt x="1207" y="406"/>
                    <a:pt x="1207" y="406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9" y="407"/>
                    <a:pt x="1199" y="407"/>
                    <a:pt x="1199" y="407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5" y="404"/>
                    <a:pt x="1195" y="404"/>
                    <a:pt x="1195" y="404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92" y="400"/>
                    <a:pt x="1192" y="400"/>
                    <a:pt x="1192" y="400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7" y="398"/>
                    <a:pt x="1187" y="398"/>
                    <a:pt x="1187" y="398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82" y="396"/>
                    <a:pt x="1182" y="396"/>
                    <a:pt x="1182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6" y="396"/>
                    <a:pt x="1176" y="396"/>
                    <a:pt x="1176" y="396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71" y="394"/>
                    <a:pt x="1171" y="394"/>
                    <a:pt x="1171" y="394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6" y="392"/>
                    <a:pt x="1166" y="392"/>
                    <a:pt x="1166" y="392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61" y="389"/>
                    <a:pt x="1161" y="389"/>
                    <a:pt x="1161" y="389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55" y="390"/>
                    <a:pt x="1155" y="390"/>
                    <a:pt x="1155" y="390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32" y="409"/>
                    <a:pt x="1132" y="409"/>
                    <a:pt x="1132" y="409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4" y="414"/>
                    <a:pt x="1124" y="414"/>
                    <a:pt x="1124" y="414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20" y="420"/>
                    <a:pt x="1120" y="420"/>
                    <a:pt x="1120" y="420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7" y="426"/>
                    <a:pt x="1117" y="426"/>
                    <a:pt x="1117" y="426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4" y="432"/>
                    <a:pt x="1114" y="432"/>
                    <a:pt x="1114" y="432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10" y="439"/>
                    <a:pt x="1110" y="439"/>
                    <a:pt x="1110" y="439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6" y="445"/>
                    <a:pt x="1106" y="445"/>
                    <a:pt x="1106" y="445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101" y="451"/>
                    <a:pt x="1101" y="451"/>
                    <a:pt x="1101" y="451"/>
                  </a:cubicBezTo>
                  <a:cubicBezTo>
                    <a:pt x="1096" y="454"/>
                    <a:pt x="1096" y="454"/>
                    <a:pt x="1096" y="454"/>
                  </a:cubicBezTo>
                  <a:lnTo>
                    <a:pt x="1093" y="454"/>
                  </a:lnTo>
                  <a:close/>
                  <a:moveTo>
                    <a:pt x="425" y="424"/>
                  </a:moveTo>
                  <a:cubicBezTo>
                    <a:pt x="422" y="424"/>
                    <a:pt x="422" y="424"/>
                    <a:pt x="422" y="424"/>
                  </a:cubicBezTo>
                  <a:cubicBezTo>
                    <a:pt x="422" y="424"/>
                    <a:pt x="422" y="424"/>
                    <a:pt x="422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21" y="424"/>
                    <a:pt x="421" y="424"/>
                    <a:pt x="421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9" y="424"/>
                    <a:pt x="419" y="424"/>
                    <a:pt x="419" y="424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8" y="423"/>
                    <a:pt x="418" y="423"/>
                    <a:pt x="418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6" y="423"/>
                    <a:pt x="416" y="423"/>
                    <a:pt x="416" y="423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5" y="421"/>
                    <a:pt x="415" y="421"/>
                    <a:pt x="415" y="421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3" y="420"/>
                    <a:pt x="413" y="420"/>
                    <a:pt x="413" y="420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2" y="418"/>
                    <a:pt x="412" y="418"/>
                    <a:pt x="412" y="418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1" y="417"/>
                    <a:pt x="411" y="417"/>
                    <a:pt x="411" y="417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10" y="416"/>
                    <a:pt x="410" y="416"/>
                    <a:pt x="410" y="416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5"/>
                    <a:pt x="409" y="415"/>
                    <a:pt x="409" y="415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9" y="414"/>
                    <a:pt x="409" y="414"/>
                    <a:pt x="409" y="414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6" y="413"/>
                    <a:pt x="406" y="413"/>
                    <a:pt x="406" y="413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5" y="412"/>
                    <a:pt x="405" y="412"/>
                    <a:pt x="405" y="412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4" y="411"/>
                    <a:pt x="404" y="411"/>
                    <a:pt x="404" y="411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3" y="410"/>
                    <a:pt x="403" y="410"/>
                    <a:pt x="403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2" y="410"/>
                    <a:pt x="402" y="410"/>
                    <a:pt x="402" y="410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9"/>
                    <a:pt x="401" y="409"/>
                    <a:pt x="401" y="409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1" y="408"/>
                    <a:pt x="401" y="408"/>
                    <a:pt x="401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8"/>
                    <a:pt x="400" y="408"/>
                    <a:pt x="400" y="408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7"/>
                    <a:pt x="400" y="407"/>
                    <a:pt x="400" y="407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6"/>
                    <a:pt x="400" y="406"/>
                    <a:pt x="400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2" y="397"/>
                    <a:pt x="402" y="397"/>
                    <a:pt x="402" y="397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06" y="400"/>
                    <a:pt x="406" y="400"/>
                    <a:pt x="406" y="400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2" y="401"/>
                    <a:pt x="412" y="401"/>
                    <a:pt x="412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17" y="401"/>
                    <a:pt x="417" y="401"/>
                    <a:pt x="417" y="401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2" y="399"/>
                    <a:pt x="422" y="399"/>
                    <a:pt x="422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3" y="396"/>
                    <a:pt x="433" y="396"/>
                    <a:pt x="433" y="396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38" y="395"/>
                    <a:pt x="438" y="395"/>
                    <a:pt x="438" y="395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3" y="392"/>
                    <a:pt x="443" y="392"/>
                    <a:pt x="443" y="392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48" y="389"/>
                    <a:pt x="448" y="389"/>
                    <a:pt x="448" y="389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59" y="381"/>
                    <a:pt x="459" y="381"/>
                    <a:pt x="459" y="381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4" y="377"/>
                    <a:pt x="464" y="377"/>
                    <a:pt x="464" y="377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68" y="372"/>
                    <a:pt x="468" y="372"/>
                    <a:pt x="468" y="372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4" y="367"/>
                    <a:pt x="474" y="367"/>
                    <a:pt x="474" y="367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78" y="363"/>
                    <a:pt x="478" y="363"/>
                    <a:pt x="478" y="363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3" y="357"/>
                    <a:pt x="483" y="357"/>
                    <a:pt x="483" y="357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6" y="359"/>
                    <a:pt x="486" y="359"/>
                    <a:pt x="486" y="359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81" y="367"/>
                    <a:pt x="481" y="367"/>
                    <a:pt x="481" y="367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6" y="374"/>
                    <a:pt x="476" y="374"/>
                    <a:pt x="476" y="374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70" y="381"/>
                    <a:pt x="470" y="381"/>
                    <a:pt x="470" y="381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63" y="388"/>
                    <a:pt x="463" y="388"/>
                    <a:pt x="463" y="388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7" y="396"/>
                    <a:pt x="457" y="396"/>
                    <a:pt x="457" y="396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51" y="403"/>
                    <a:pt x="451" y="403"/>
                    <a:pt x="451" y="403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4" y="411"/>
                    <a:pt x="444" y="411"/>
                    <a:pt x="444" y="411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41" y="419"/>
                    <a:pt x="441" y="419"/>
                    <a:pt x="441" y="419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8" y="420"/>
                    <a:pt x="438" y="420"/>
                    <a:pt x="438" y="420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6" y="421"/>
                    <a:pt x="436" y="421"/>
                    <a:pt x="436" y="421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4" y="422"/>
                    <a:pt x="434" y="422"/>
                    <a:pt x="434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3" y="422"/>
                    <a:pt x="433" y="422"/>
                    <a:pt x="433" y="422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31" y="423"/>
                    <a:pt x="431" y="423"/>
                    <a:pt x="431" y="423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9" y="424"/>
                    <a:pt x="429" y="424"/>
                    <a:pt x="429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6" y="424"/>
                    <a:pt x="426" y="424"/>
                    <a:pt x="426" y="424"/>
                  </a:cubicBezTo>
                  <a:cubicBezTo>
                    <a:pt x="425" y="424"/>
                    <a:pt x="425" y="424"/>
                    <a:pt x="425" y="424"/>
                  </a:cubicBezTo>
                  <a:close/>
                  <a:moveTo>
                    <a:pt x="1686" y="419"/>
                  </a:moveTo>
                  <a:cubicBezTo>
                    <a:pt x="1683" y="419"/>
                    <a:pt x="1683" y="419"/>
                    <a:pt x="1683" y="419"/>
                  </a:cubicBezTo>
                  <a:cubicBezTo>
                    <a:pt x="1683" y="419"/>
                    <a:pt x="1683" y="419"/>
                    <a:pt x="1683" y="419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81" y="418"/>
                    <a:pt x="1681" y="418"/>
                    <a:pt x="1681" y="418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8" y="417"/>
                    <a:pt x="1678" y="417"/>
                    <a:pt x="1678" y="417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7" y="415"/>
                    <a:pt x="1677" y="415"/>
                    <a:pt x="1677" y="415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3" y="414"/>
                    <a:pt x="1673" y="414"/>
                    <a:pt x="1673" y="414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71" y="412"/>
                    <a:pt x="1671" y="412"/>
                    <a:pt x="1671" y="412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8" y="411"/>
                    <a:pt x="1668" y="411"/>
                    <a:pt x="1668" y="411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5" y="410"/>
                    <a:pt x="1665" y="410"/>
                    <a:pt x="1665" y="410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9"/>
                    <a:pt x="1662" y="349"/>
                    <a:pt x="1662" y="349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2" y="348"/>
                    <a:pt x="1662" y="348"/>
                    <a:pt x="1662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3" y="348"/>
                    <a:pt x="1663" y="348"/>
                    <a:pt x="1663" y="348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5" y="347"/>
                    <a:pt x="1665" y="347"/>
                    <a:pt x="1665" y="347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6" y="348"/>
                    <a:pt x="1666" y="348"/>
                    <a:pt x="1666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8" y="348"/>
                    <a:pt x="1668" y="348"/>
                    <a:pt x="1668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69" y="348"/>
                    <a:pt x="1669" y="348"/>
                    <a:pt x="1669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1" y="348"/>
                    <a:pt x="1671" y="348"/>
                    <a:pt x="1671" y="348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3" y="357"/>
                    <a:pt x="1673" y="357"/>
                    <a:pt x="1673" y="357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79" y="366"/>
                    <a:pt x="1679" y="366"/>
                    <a:pt x="1679" y="366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4" y="374"/>
                    <a:pt x="1684" y="374"/>
                    <a:pt x="1684" y="374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89" y="382"/>
                    <a:pt x="1689" y="382"/>
                    <a:pt x="1689" y="382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3" y="391"/>
                    <a:pt x="1693" y="391"/>
                    <a:pt x="1693" y="391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399"/>
                    <a:pt x="1696" y="399"/>
                    <a:pt x="1696" y="399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6" y="408"/>
                    <a:pt x="1696" y="408"/>
                    <a:pt x="1696" y="408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5" y="415"/>
                    <a:pt x="1695" y="415"/>
                    <a:pt x="1695" y="415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3" y="416"/>
                    <a:pt x="1693" y="416"/>
                    <a:pt x="1693" y="416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2" y="417"/>
                    <a:pt x="1692" y="417"/>
                    <a:pt x="1692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91" y="417"/>
                    <a:pt x="1691" y="417"/>
                    <a:pt x="1691" y="417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9" y="418"/>
                    <a:pt x="1689" y="418"/>
                    <a:pt x="1689" y="418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8" y="419"/>
                    <a:pt x="1688" y="419"/>
                    <a:pt x="1688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7" y="419"/>
                    <a:pt x="1687" y="419"/>
                    <a:pt x="1687" y="419"/>
                  </a:cubicBezTo>
                  <a:cubicBezTo>
                    <a:pt x="1686" y="419"/>
                    <a:pt x="1686" y="419"/>
                    <a:pt x="1686" y="419"/>
                  </a:cubicBezTo>
                  <a:close/>
                  <a:moveTo>
                    <a:pt x="573" y="412"/>
                  </a:moveTo>
                  <a:cubicBezTo>
                    <a:pt x="574" y="413"/>
                    <a:pt x="574" y="413"/>
                    <a:pt x="574" y="413"/>
                  </a:cubicBezTo>
                  <a:cubicBezTo>
                    <a:pt x="574" y="413"/>
                    <a:pt x="574" y="413"/>
                    <a:pt x="574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5" y="413"/>
                    <a:pt x="575" y="413"/>
                    <a:pt x="575" y="413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6" y="412"/>
                    <a:pt x="576" y="412"/>
                    <a:pt x="576" y="412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8" y="411"/>
                    <a:pt x="578" y="411"/>
                    <a:pt x="578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79" y="411"/>
                    <a:pt x="579" y="411"/>
                    <a:pt x="579" y="411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0" y="410"/>
                    <a:pt x="580" y="410"/>
                    <a:pt x="580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2" y="410"/>
                    <a:pt x="582" y="410"/>
                    <a:pt x="582" y="410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1" y="393"/>
                    <a:pt x="581" y="393"/>
                    <a:pt x="581" y="393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80" y="376"/>
                    <a:pt x="580" y="376"/>
                    <a:pt x="580" y="376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8" y="359"/>
                    <a:pt x="578" y="359"/>
                    <a:pt x="578" y="359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6" y="341"/>
                    <a:pt x="576" y="341"/>
                    <a:pt x="576" y="341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1" y="308"/>
                    <a:pt x="571" y="308"/>
                    <a:pt x="571" y="308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0" y="291"/>
                    <a:pt x="570" y="291"/>
                    <a:pt x="570" y="291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74" y="274"/>
                    <a:pt x="574" y="274"/>
                    <a:pt x="574" y="274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2" y="253"/>
                    <a:pt x="592" y="253"/>
                    <a:pt x="592" y="253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3" y="250"/>
                    <a:pt x="593" y="250"/>
                    <a:pt x="593" y="250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5"/>
                    <a:pt x="595" y="245"/>
                    <a:pt x="595" y="245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42"/>
                    <a:pt x="595" y="242"/>
                    <a:pt x="595" y="242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5" y="238"/>
                    <a:pt x="595" y="238"/>
                    <a:pt x="595" y="238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34"/>
                    <a:pt x="593" y="234"/>
                    <a:pt x="593" y="234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3" y="229"/>
                    <a:pt x="593" y="229"/>
                    <a:pt x="593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91" y="229"/>
                    <a:pt x="591" y="229"/>
                    <a:pt x="591" y="229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1"/>
                    <a:pt x="588" y="231"/>
                    <a:pt x="588" y="231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8" y="233"/>
                    <a:pt x="588" y="233"/>
                    <a:pt x="588" y="233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4"/>
                    <a:pt x="589" y="234"/>
                    <a:pt x="589" y="234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89" y="236"/>
                    <a:pt x="589" y="236"/>
                    <a:pt x="589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6"/>
                    <a:pt x="591" y="236"/>
                    <a:pt x="591" y="236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91" y="238"/>
                    <a:pt x="591" y="238"/>
                    <a:pt x="591" y="238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7" y="242"/>
                    <a:pt x="587" y="242"/>
                    <a:pt x="587" y="242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6" y="244"/>
                    <a:pt x="586" y="244"/>
                    <a:pt x="586" y="244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3" y="247"/>
                    <a:pt x="583" y="247"/>
                    <a:pt x="583" y="247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80" y="253"/>
                    <a:pt x="580" y="253"/>
                    <a:pt x="580" y="253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8" y="255"/>
                    <a:pt x="578" y="255"/>
                    <a:pt x="578" y="255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5" y="256"/>
                    <a:pt x="575" y="256"/>
                    <a:pt x="575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73" y="256"/>
                    <a:pt x="573" y="256"/>
                    <a:pt x="573" y="256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69" y="255"/>
                    <a:pt x="569" y="255"/>
                    <a:pt x="569" y="255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71" y="227"/>
                    <a:pt x="571" y="227"/>
                    <a:pt x="571" y="227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593" y="205"/>
                    <a:pt x="593" y="205"/>
                    <a:pt x="593" y="20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7" y="156"/>
                    <a:pt x="647" y="156"/>
                    <a:pt x="647" y="156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3"/>
                    <a:pt x="646" y="153"/>
                    <a:pt x="646" y="153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6" y="150"/>
                    <a:pt x="646" y="150"/>
                    <a:pt x="646" y="150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7"/>
                    <a:pt x="645" y="147"/>
                    <a:pt x="645" y="147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5" y="143"/>
                    <a:pt x="645" y="143"/>
                    <a:pt x="645" y="143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3" y="142"/>
                    <a:pt x="643" y="142"/>
                    <a:pt x="643" y="142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41" y="139"/>
                    <a:pt x="641" y="139"/>
                    <a:pt x="641" y="139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9" y="137"/>
                    <a:pt x="639" y="137"/>
                    <a:pt x="639" y="137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7" y="134"/>
                    <a:pt x="627" y="134"/>
                    <a:pt x="627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20" y="134"/>
                    <a:pt x="620" y="134"/>
                    <a:pt x="620" y="134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14" y="138"/>
                    <a:pt x="614" y="138"/>
                    <a:pt x="614" y="138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7" y="142"/>
                    <a:pt x="607" y="142"/>
                    <a:pt x="607" y="142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601" y="146"/>
                    <a:pt x="601" y="146"/>
                    <a:pt x="601" y="146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96" y="151"/>
                    <a:pt x="596" y="151"/>
                    <a:pt x="596" y="151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9" y="156"/>
                    <a:pt x="589" y="156"/>
                    <a:pt x="589" y="156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3" y="157"/>
                    <a:pt x="583" y="157"/>
                    <a:pt x="583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7"/>
                    <a:pt x="580" y="157"/>
                    <a:pt x="580" y="157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80" y="154"/>
                    <a:pt x="580" y="154"/>
                    <a:pt x="580" y="154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79" y="152"/>
                    <a:pt x="579" y="152"/>
                    <a:pt x="579" y="152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9"/>
                    <a:pt x="580" y="149"/>
                    <a:pt x="580" y="149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7"/>
                    <a:pt x="580" y="147"/>
                    <a:pt x="580" y="147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0" y="145"/>
                    <a:pt x="580" y="145"/>
                    <a:pt x="580" y="145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1" y="143"/>
                    <a:pt x="581" y="143"/>
                    <a:pt x="581" y="143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583" y="141"/>
                    <a:pt x="583" y="141"/>
                    <a:pt x="583" y="141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3" y="107"/>
                    <a:pt x="623" y="107"/>
                    <a:pt x="623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5" y="107"/>
                    <a:pt x="625" y="107"/>
                    <a:pt x="625" y="107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7" y="106"/>
                    <a:pt x="627" y="106"/>
                    <a:pt x="627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29" y="106"/>
                    <a:pt x="629" y="106"/>
                    <a:pt x="629" y="106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1" y="105"/>
                    <a:pt x="631" y="105"/>
                    <a:pt x="631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4" y="105"/>
                    <a:pt x="634" y="105"/>
                    <a:pt x="634" y="105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6" y="104"/>
                    <a:pt x="636" y="104"/>
                    <a:pt x="636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38" y="104"/>
                    <a:pt x="638" y="104"/>
                    <a:pt x="638" y="104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1" y="103"/>
                    <a:pt x="641" y="103"/>
                    <a:pt x="641" y="103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2" y="100"/>
                    <a:pt x="642" y="100"/>
                    <a:pt x="642" y="100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40" y="99"/>
                    <a:pt x="640" y="99"/>
                    <a:pt x="640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9" y="99"/>
                    <a:pt x="639" y="99"/>
                    <a:pt x="639" y="99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8" y="98"/>
                    <a:pt x="638" y="98"/>
                    <a:pt x="638" y="98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7" y="97"/>
                    <a:pt x="637" y="97"/>
                    <a:pt x="637" y="97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5" y="96"/>
                    <a:pt x="635" y="96"/>
                    <a:pt x="635" y="96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4" y="95"/>
                    <a:pt x="634" y="95"/>
                    <a:pt x="634" y="95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3" y="94"/>
                    <a:pt x="633" y="94"/>
                    <a:pt x="633" y="94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631" y="92"/>
                    <a:pt x="631" y="92"/>
                    <a:pt x="631" y="92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7" y="110"/>
                    <a:pt x="587" y="110"/>
                    <a:pt x="587" y="110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4" y="104"/>
                    <a:pt x="584" y="104"/>
                    <a:pt x="584" y="104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102"/>
                    <a:pt x="585" y="102"/>
                    <a:pt x="585" y="102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5" y="99"/>
                    <a:pt x="585" y="99"/>
                    <a:pt x="585" y="99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7"/>
                    <a:pt x="586" y="97"/>
                    <a:pt x="586" y="97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5"/>
                    <a:pt x="586" y="95"/>
                    <a:pt x="586" y="95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92"/>
                    <a:pt x="586" y="92"/>
                    <a:pt x="586" y="92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6" y="89"/>
                    <a:pt x="586" y="89"/>
                    <a:pt x="586" y="89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6"/>
                    <a:pt x="587" y="86"/>
                    <a:pt x="587" y="86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7" y="82"/>
                    <a:pt x="587" y="82"/>
                    <a:pt x="587" y="8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2" y="71"/>
                    <a:pt x="592" y="71"/>
                    <a:pt x="592" y="71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64"/>
                    <a:pt x="593" y="64"/>
                    <a:pt x="593" y="64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3" y="59"/>
                    <a:pt x="593" y="59"/>
                    <a:pt x="593" y="59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52"/>
                    <a:pt x="595" y="52"/>
                    <a:pt x="595" y="52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5" y="47"/>
                    <a:pt x="595" y="47"/>
                    <a:pt x="595" y="47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93" y="40"/>
                    <a:pt x="593" y="40"/>
                    <a:pt x="593" y="40"/>
                  </a:cubicBezTo>
                  <a:cubicBezTo>
                    <a:pt x="566" y="20"/>
                    <a:pt x="566" y="20"/>
                    <a:pt x="566" y="20"/>
                  </a:cubicBezTo>
                  <a:cubicBezTo>
                    <a:pt x="561" y="19"/>
                    <a:pt x="561" y="19"/>
                    <a:pt x="561" y="19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2" y="33"/>
                    <a:pt x="562" y="33"/>
                    <a:pt x="562" y="33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4" y="45"/>
                    <a:pt x="564" y="45"/>
                    <a:pt x="564" y="45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83"/>
                    <a:pt x="567" y="83"/>
                    <a:pt x="567" y="83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7" y="96"/>
                    <a:pt x="567" y="96"/>
                    <a:pt x="567" y="96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5" y="109"/>
                    <a:pt x="565" y="109"/>
                    <a:pt x="565" y="109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501" y="146"/>
                    <a:pt x="501" y="146"/>
                    <a:pt x="501" y="146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6" y="159"/>
                    <a:pt x="466" y="159"/>
                    <a:pt x="466" y="159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1" y="165"/>
                    <a:pt x="471" y="165"/>
                    <a:pt x="471" y="165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4" y="167"/>
                    <a:pt x="474" y="167"/>
                    <a:pt x="474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1" y="169"/>
                    <a:pt x="481" y="169"/>
                    <a:pt x="481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5" y="169"/>
                    <a:pt x="485" y="169"/>
                    <a:pt x="485" y="169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89" y="170"/>
                    <a:pt x="489" y="170"/>
                    <a:pt x="489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3" y="170"/>
                    <a:pt x="493" y="170"/>
                    <a:pt x="493" y="170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499" y="171"/>
                    <a:pt x="499" y="171"/>
                    <a:pt x="499" y="171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06" y="170"/>
                    <a:pt x="506" y="170"/>
                    <a:pt x="506" y="170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3" y="168"/>
                    <a:pt x="513" y="168"/>
                    <a:pt x="513" y="168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19" y="164"/>
                    <a:pt x="519" y="164"/>
                    <a:pt x="519" y="164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3" y="161"/>
                    <a:pt x="523" y="161"/>
                    <a:pt x="523" y="161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28" y="157"/>
                    <a:pt x="528" y="157"/>
                    <a:pt x="528" y="157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4" y="154"/>
                    <a:pt x="534" y="154"/>
                    <a:pt x="534" y="154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39" y="149"/>
                    <a:pt x="539" y="149"/>
                    <a:pt x="539" y="149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3" y="131"/>
                    <a:pt x="563" y="131"/>
                    <a:pt x="563" y="131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6"/>
                    <a:pt x="566" y="136"/>
                    <a:pt x="566" y="136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39"/>
                    <a:pt x="566" y="139"/>
                    <a:pt x="566" y="139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2"/>
                    <a:pt x="566" y="142"/>
                    <a:pt x="566" y="142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6" y="143"/>
                    <a:pt x="566" y="143"/>
                    <a:pt x="566" y="143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5" y="146"/>
                    <a:pt x="565" y="146"/>
                    <a:pt x="565" y="146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48"/>
                    <a:pt x="564" y="148"/>
                    <a:pt x="564" y="148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0"/>
                    <a:pt x="564" y="150"/>
                    <a:pt x="564" y="150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64" y="152"/>
                    <a:pt x="564" y="152"/>
                    <a:pt x="564" y="152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38" y="171"/>
                    <a:pt x="538" y="171"/>
                    <a:pt x="538" y="171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2" y="163"/>
                    <a:pt x="562" y="163"/>
                    <a:pt x="562" y="163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5" y="166"/>
                    <a:pt x="565" y="166"/>
                    <a:pt x="565" y="166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69"/>
                    <a:pt x="564" y="169"/>
                    <a:pt x="564" y="169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4" y="171"/>
                    <a:pt x="564" y="171"/>
                    <a:pt x="564" y="171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4"/>
                    <a:pt x="563" y="174"/>
                    <a:pt x="563" y="174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3" y="176"/>
                    <a:pt x="563" y="176"/>
                    <a:pt x="563" y="176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1" y="179"/>
                    <a:pt x="561" y="179"/>
                    <a:pt x="561" y="179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8" y="182"/>
                    <a:pt x="558" y="182"/>
                    <a:pt x="558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56" y="182"/>
                    <a:pt x="556" y="182"/>
                    <a:pt x="556" y="182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9" y="198"/>
                    <a:pt x="539" y="198"/>
                    <a:pt x="539" y="198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5" y="201"/>
                    <a:pt x="535" y="201"/>
                    <a:pt x="535" y="201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32" y="205"/>
                    <a:pt x="532" y="205"/>
                    <a:pt x="532" y="205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7" y="209"/>
                    <a:pt x="527" y="209"/>
                    <a:pt x="527" y="209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4" y="213"/>
                    <a:pt x="524" y="213"/>
                    <a:pt x="524" y="213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20" y="216"/>
                    <a:pt x="520" y="216"/>
                    <a:pt x="520" y="216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7" y="219"/>
                    <a:pt x="517" y="219"/>
                    <a:pt x="517" y="219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13" y="221"/>
                    <a:pt x="513" y="221"/>
                    <a:pt x="513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9" y="221"/>
                    <a:pt x="509" y="221"/>
                    <a:pt x="509" y="221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9"/>
                    <a:pt x="507" y="219"/>
                    <a:pt x="507" y="219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7" y="217"/>
                    <a:pt x="507" y="217"/>
                    <a:pt x="507" y="217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8" y="215"/>
                    <a:pt x="508" y="215"/>
                    <a:pt x="508" y="215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4"/>
                    <a:pt x="509" y="214"/>
                    <a:pt x="509" y="214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09" y="212"/>
                    <a:pt x="509" y="212"/>
                    <a:pt x="509" y="212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10"/>
                    <a:pt x="510" y="210"/>
                    <a:pt x="510" y="210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0" y="208"/>
                    <a:pt x="510" y="208"/>
                    <a:pt x="510" y="208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12" y="205"/>
                    <a:pt x="512" y="205"/>
                    <a:pt x="512" y="205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8" y="210"/>
                    <a:pt x="508" y="210"/>
                    <a:pt x="508" y="210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2"/>
                    <a:pt x="507" y="212"/>
                    <a:pt x="507" y="212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7" y="213"/>
                    <a:pt x="507" y="213"/>
                    <a:pt x="507" y="213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5" y="214"/>
                    <a:pt x="505" y="214"/>
                    <a:pt x="505" y="214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4" y="215"/>
                    <a:pt x="504" y="215"/>
                    <a:pt x="504" y="215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6"/>
                    <a:pt x="503" y="216"/>
                    <a:pt x="503" y="216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3" y="217"/>
                    <a:pt x="503" y="217"/>
                    <a:pt x="503" y="217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500" y="223"/>
                    <a:pt x="500" y="223"/>
                    <a:pt x="500" y="223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7" y="228"/>
                    <a:pt x="497" y="228"/>
                    <a:pt x="497" y="228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4" y="233"/>
                    <a:pt x="494" y="233"/>
                    <a:pt x="494" y="233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90" y="237"/>
                    <a:pt x="490" y="237"/>
                    <a:pt x="490" y="237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7" y="243"/>
                    <a:pt x="487" y="243"/>
                    <a:pt x="487" y="243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5" y="252"/>
                    <a:pt x="485" y="252"/>
                    <a:pt x="485" y="252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6"/>
                    <a:pt x="489" y="256"/>
                    <a:pt x="489" y="256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89" y="257"/>
                    <a:pt x="489" y="257"/>
                    <a:pt x="489" y="257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0" y="258"/>
                    <a:pt x="490" y="258"/>
                    <a:pt x="490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3" y="258"/>
                    <a:pt x="493" y="258"/>
                    <a:pt x="493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4" y="258"/>
                    <a:pt x="494" y="258"/>
                    <a:pt x="494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6" y="258"/>
                    <a:pt x="496" y="258"/>
                    <a:pt x="496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499" y="257"/>
                    <a:pt x="499" y="257"/>
                    <a:pt x="499" y="257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06" y="250"/>
                    <a:pt x="506" y="250"/>
                    <a:pt x="506" y="250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4" y="242"/>
                    <a:pt x="514" y="242"/>
                    <a:pt x="514" y="242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19" y="233"/>
                    <a:pt x="519" y="233"/>
                    <a:pt x="519" y="23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25" y="223"/>
                    <a:pt x="525" y="223"/>
                    <a:pt x="525" y="223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1" y="214"/>
                    <a:pt x="531" y="214"/>
                    <a:pt x="531" y="214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37" y="205"/>
                    <a:pt x="537" y="205"/>
                    <a:pt x="537" y="205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44" y="198"/>
                    <a:pt x="544" y="198"/>
                    <a:pt x="544" y="198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4" y="190"/>
                    <a:pt x="554" y="190"/>
                    <a:pt x="554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5" y="190"/>
                    <a:pt x="555" y="190"/>
                    <a:pt x="555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6" y="190"/>
                    <a:pt x="556" y="190"/>
                    <a:pt x="556" y="190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7" y="189"/>
                    <a:pt x="557" y="189"/>
                    <a:pt x="557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8" y="189"/>
                    <a:pt x="558" y="189"/>
                    <a:pt x="558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59" y="189"/>
                    <a:pt x="559" y="189"/>
                    <a:pt x="559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0" y="189"/>
                    <a:pt x="560" y="189"/>
                    <a:pt x="560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89"/>
                    <a:pt x="561" y="189"/>
                    <a:pt x="561" y="189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2"/>
                    <a:pt x="561" y="192"/>
                    <a:pt x="561" y="192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5"/>
                    <a:pt x="561" y="195"/>
                    <a:pt x="561" y="195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1" y="198"/>
                    <a:pt x="561" y="198"/>
                    <a:pt x="561" y="198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3"/>
                    <a:pt x="561" y="203"/>
                    <a:pt x="561" y="203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5"/>
                    <a:pt x="561" y="205"/>
                    <a:pt x="561" y="205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08"/>
                    <a:pt x="561" y="208"/>
                    <a:pt x="561" y="208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61" y="210"/>
                    <a:pt x="561" y="210"/>
                    <a:pt x="561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8" y="212"/>
                    <a:pt x="558" y="212"/>
                    <a:pt x="558" y="212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7" y="213"/>
                    <a:pt x="557" y="213"/>
                    <a:pt x="557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6" y="213"/>
                    <a:pt x="556" y="213"/>
                    <a:pt x="556" y="213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5" y="214"/>
                    <a:pt x="555" y="214"/>
                    <a:pt x="555" y="214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5"/>
                    <a:pt x="553" y="215"/>
                    <a:pt x="553" y="215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7"/>
                    <a:pt x="553" y="217"/>
                    <a:pt x="553" y="217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0"/>
                    <a:pt x="553" y="220"/>
                    <a:pt x="553" y="220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3" y="222"/>
                    <a:pt x="553" y="222"/>
                    <a:pt x="553" y="222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4" y="223"/>
                    <a:pt x="554" y="223"/>
                    <a:pt x="554" y="223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5" y="225"/>
                    <a:pt x="555" y="225"/>
                    <a:pt x="555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56" y="225"/>
                    <a:pt x="556" y="225"/>
                    <a:pt x="556" y="225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62" y="227"/>
                    <a:pt x="562" y="227"/>
                    <a:pt x="562" y="227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8" y="268"/>
                    <a:pt x="558" y="268"/>
                    <a:pt x="558" y="268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5" y="269"/>
                    <a:pt x="555" y="269"/>
                    <a:pt x="555" y="269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51" y="270"/>
                    <a:pt x="551" y="270"/>
                    <a:pt x="551" y="270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8" y="272"/>
                    <a:pt x="548" y="272"/>
                    <a:pt x="548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6" y="272"/>
                    <a:pt x="546" y="272"/>
                    <a:pt x="546" y="272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3" y="274"/>
                    <a:pt x="543" y="274"/>
                    <a:pt x="543" y="274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41" y="275"/>
                    <a:pt x="541" y="275"/>
                    <a:pt x="541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7"/>
                    <a:pt x="538" y="277"/>
                    <a:pt x="538" y="277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8" y="279"/>
                    <a:pt x="538" y="279"/>
                    <a:pt x="538" y="279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0"/>
                    <a:pt x="539" y="280"/>
                    <a:pt x="539" y="280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39" y="281"/>
                    <a:pt x="539" y="281"/>
                    <a:pt x="539" y="281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0" y="282"/>
                    <a:pt x="540" y="282"/>
                    <a:pt x="540" y="282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3"/>
                    <a:pt x="541" y="283"/>
                    <a:pt x="541" y="283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1" y="284"/>
                    <a:pt x="541" y="284"/>
                    <a:pt x="541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2" y="284"/>
                    <a:pt x="542" y="284"/>
                    <a:pt x="542" y="284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5" y="286"/>
                    <a:pt x="545" y="286"/>
                    <a:pt x="545" y="286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7" y="287"/>
                    <a:pt x="547" y="287"/>
                    <a:pt x="547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49" y="287"/>
                    <a:pt x="549" y="287"/>
                    <a:pt x="549" y="287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0" y="288"/>
                    <a:pt x="550" y="288"/>
                    <a:pt x="550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3" y="288"/>
                    <a:pt x="553" y="288"/>
                    <a:pt x="553" y="288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4" y="289"/>
                    <a:pt x="554" y="289"/>
                    <a:pt x="554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6" y="289"/>
                    <a:pt x="556" y="289"/>
                    <a:pt x="556" y="289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4" y="375"/>
                    <a:pt x="554" y="375"/>
                    <a:pt x="554" y="375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50" y="378"/>
                    <a:pt x="550" y="378"/>
                    <a:pt x="550" y="378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5" y="379"/>
                    <a:pt x="545" y="379"/>
                    <a:pt x="545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41" y="379"/>
                    <a:pt x="541" y="379"/>
                    <a:pt x="541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6" y="379"/>
                    <a:pt x="536" y="379"/>
                    <a:pt x="536" y="379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32" y="378"/>
                    <a:pt x="532" y="378"/>
                    <a:pt x="532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6" y="378"/>
                    <a:pt x="526" y="378"/>
                    <a:pt x="526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23" y="378"/>
                    <a:pt x="523" y="378"/>
                    <a:pt x="523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8" y="378"/>
                    <a:pt x="518" y="378"/>
                    <a:pt x="518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5" y="378"/>
                    <a:pt x="515" y="378"/>
                    <a:pt x="515" y="378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14" y="381"/>
                    <a:pt x="514" y="381"/>
                    <a:pt x="514" y="381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22" y="383"/>
                    <a:pt x="522" y="383"/>
                    <a:pt x="522" y="383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1" y="386"/>
                    <a:pt x="531" y="386"/>
                    <a:pt x="531" y="386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38" y="390"/>
                    <a:pt x="538" y="390"/>
                    <a:pt x="538" y="390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46" y="393"/>
                    <a:pt x="546" y="393"/>
                    <a:pt x="546" y="393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3" y="397"/>
                    <a:pt x="553" y="397"/>
                    <a:pt x="553" y="397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59" y="402"/>
                    <a:pt x="559" y="402"/>
                    <a:pt x="559" y="402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65" y="408"/>
                    <a:pt x="565" y="408"/>
                    <a:pt x="565" y="408"/>
                  </a:cubicBezTo>
                  <a:cubicBezTo>
                    <a:pt x="571" y="412"/>
                    <a:pt x="571" y="412"/>
                    <a:pt x="571" y="412"/>
                  </a:cubicBezTo>
                  <a:lnTo>
                    <a:pt x="573" y="412"/>
                  </a:lnTo>
                  <a:close/>
                  <a:moveTo>
                    <a:pt x="1446" y="406"/>
                  </a:moveTo>
                  <a:cubicBezTo>
                    <a:pt x="1469" y="399"/>
                    <a:pt x="1469" y="399"/>
                    <a:pt x="1469" y="399"/>
                  </a:cubicBezTo>
                  <a:cubicBezTo>
                    <a:pt x="1469" y="399"/>
                    <a:pt x="1469" y="399"/>
                    <a:pt x="1469" y="399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69" y="398"/>
                    <a:pt x="1469" y="398"/>
                    <a:pt x="1469" y="398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2" y="397"/>
                    <a:pt x="1472" y="397"/>
                    <a:pt x="1472" y="397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3" y="396"/>
                    <a:pt x="1473" y="396"/>
                    <a:pt x="1473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6" y="396"/>
                    <a:pt x="1476" y="396"/>
                    <a:pt x="1476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7" y="396"/>
                    <a:pt x="1477" y="396"/>
                    <a:pt x="1477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79" y="396"/>
                    <a:pt x="1479" y="396"/>
                    <a:pt x="1479" y="396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0" y="395"/>
                    <a:pt x="1480" y="395"/>
                    <a:pt x="1480" y="395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482" y="393"/>
                    <a:pt x="1482" y="393"/>
                    <a:pt x="1482" y="393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09" y="378"/>
                    <a:pt x="1509" y="378"/>
                    <a:pt x="1509" y="378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17" y="377"/>
                    <a:pt x="1517" y="377"/>
                    <a:pt x="1517" y="377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3" y="374"/>
                    <a:pt x="1523" y="374"/>
                    <a:pt x="1523" y="374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28" y="370"/>
                    <a:pt x="1528" y="370"/>
                    <a:pt x="1528" y="370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3" y="366"/>
                    <a:pt x="1533" y="366"/>
                    <a:pt x="1533" y="366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38" y="362"/>
                    <a:pt x="1538" y="362"/>
                    <a:pt x="1538" y="362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2" y="357"/>
                    <a:pt x="1542" y="357"/>
                    <a:pt x="1542" y="357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45" y="353"/>
                    <a:pt x="1545" y="353"/>
                    <a:pt x="1545" y="353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50" y="348"/>
                    <a:pt x="1550" y="348"/>
                    <a:pt x="1550" y="348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68" y="312"/>
                    <a:pt x="1568" y="312"/>
                    <a:pt x="1568" y="312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3" y="269"/>
                    <a:pt x="1583" y="269"/>
                    <a:pt x="1583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4" y="269"/>
                    <a:pt x="1584" y="269"/>
                    <a:pt x="1584" y="269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6" y="267"/>
                    <a:pt x="1586" y="267"/>
                    <a:pt x="1586" y="267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88" y="266"/>
                    <a:pt x="1588" y="266"/>
                    <a:pt x="1588" y="266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1" y="264"/>
                    <a:pt x="1591" y="264"/>
                    <a:pt x="1591" y="264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3" y="263"/>
                    <a:pt x="1593" y="263"/>
                    <a:pt x="1593" y="263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7" y="262"/>
                    <a:pt x="1597" y="262"/>
                    <a:pt x="1597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599" y="262"/>
                    <a:pt x="1599" y="262"/>
                    <a:pt x="1599" y="262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1"/>
                    <a:pt x="1602" y="261"/>
                    <a:pt x="1602" y="261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2" y="260"/>
                    <a:pt x="1602" y="260"/>
                    <a:pt x="1602" y="260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4" y="258"/>
                    <a:pt x="1604" y="258"/>
                    <a:pt x="1604" y="258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6" y="257"/>
                    <a:pt x="1606" y="257"/>
                    <a:pt x="1606" y="257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09" y="256"/>
                    <a:pt x="1609" y="256"/>
                    <a:pt x="1609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1" y="256"/>
                    <a:pt x="1611" y="256"/>
                    <a:pt x="1611" y="256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3" y="255"/>
                    <a:pt x="1613" y="255"/>
                    <a:pt x="1613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6" y="255"/>
                    <a:pt x="1616" y="255"/>
                    <a:pt x="1616" y="255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19" y="254"/>
                    <a:pt x="1619" y="254"/>
                    <a:pt x="1619" y="254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7" y="217"/>
                    <a:pt x="1697" y="217"/>
                    <a:pt x="1697" y="217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5" y="215"/>
                    <a:pt x="1695" y="215"/>
                    <a:pt x="1695" y="215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91" y="214"/>
                    <a:pt x="1691" y="214"/>
                    <a:pt x="1691" y="214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8" y="212"/>
                    <a:pt x="1688" y="212"/>
                    <a:pt x="1688" y="212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5" y="210"/>
                    <a:pt x="1685" y="210"/>
                    <a:pt x="1685" y="210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82" y="209"/>
                    <a:pt x="1682" y="209"/>
                    <a:pt x="1682" y="209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9" y="207"/>
                    <a:pt x="1679" y="207"/>
                    <a:pt x="1679" y="207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5" y="206"/>
                    <a:pt x="1675" y="206"/>
                    <a:pt x="1675" y="206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73" y="205"/>
                    <a:pt x="1673" y="205"/>
                    <a:pt x="1673" y="205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64" y="214"/>
                    <a:pt x="1664" y="214"/>
                    <a:pt x="1664" y="214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54" y="221"/>
                    <a:pt x="1654" y="221"/>
                    <a:pt x="1654" y="221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45" y="229"/>
                    <a:pt x="1645" y="229"/>
                    <a:pt x="1645" y="229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36" y="234"/>
                    <a:pt x="1636" y="234"/>
                    <a:pt x="1636" y="234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24" y="240"/>
                    <a:pt x="1624" y="240"/>
                    <a:pt x="1624" y="240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13" y="244"/>
                    <a:pt x="1613" y="244"/>
                    <a:pt x="1613" y="244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602" y="248"/>
                    <a:pt x="1602" y="248"/>
                    <a:pt x="1602" y="248"/>
                  </a:cubicBezTo>
                  <a:cubicBezTo>
                    <a:pt x="1590" y="251"/>
                    <a:pt x="1590" y="251"/>
                    <a:pt x="1590" y="251"/>
                  </a:cubicBezTo>
                  <a:cubicBezTo>
                    <a:pt x="1586" y="249"/>
                    <a:pt x="1586" y="249"/>
                    <a:pt x="1586" y="249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41"/>
                    <a:pt x="1606" y="141"/>
                    <a:pt x="1606" y="141"/>
                  </a:cubicBezTo>
                  <a:cubicBezTo>
                    <a:pt x="1606" y="138"/>
                    <a:pt x="1607" y="134"/>
                    <a:pt x="1607" y="131"/>
                  </a:cubicBezTo>
                  <a:cubicBezTo>
                    <a:pt x="1607" y="131"/>
                    <a:pt x="1607" y="131"/>
                    <a:pt x="1607" y="131"/>
                  </a:cubicBezTo>
                  <a:cubicBezTo>
                    <a:pt x="1605" y="123"/>
                    <a:pt x="1605" y="122"/>
                    <a:pt x="1601" y="114"/>
                  </a:cubicBezTo>
                  <a:cubicBezTo>
                    <a:pt x="1601" y="114"/>
                    <a:pt x="1601" y="114"/>
                    <a:pt x="1601" y="114"/>
                  </a:cubicBezTo>
                  <a:cubicBezTo>
                    <a:pt x="1599" y="112"/>
                    <a:pt x="1597" y="109"/>
                    <a:pt x="1595" y="106"/>
                  </a:cubicBezTo>
                  <a:cubicBezTo>
                    <a:pt x="1595" y="106"/>
                    <a:pt x="1595" y="106"/>
                    <a:pt x="1595" y="106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8" y="100"/>
                    <a:pt x="1588" y="100"/>
                    <a:pt x="1588" y="100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80" y="94"/>
                    <a:pt x="1580" y="94"/>
                    <a:pt x="1580" y="94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71" y="87"/>
                    <a:pt x="1571" y="87"/>
                    <a:pt x="1571" y="87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4" y="81"/>
                    <a:pt x="1564" y="81"/>
                    <a:pt x="1564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2" y="81"/>
                    <a:pt x="1562" y="81"/>
                    <a:pt x="1562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60" y="81"/>
                    <a:pt x="1560" y="81"/>
                    <a:pt x="1560" y="81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8" y="80"/>
                    <a:pt x="1558" y="80"/>
                    <a:pt x="1558" y="80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7" y="79"/>
                    <a:pt x="1557" y="79"/>
                    <a:pt x="1557" y="79"/>
                  </a:cubicBezTo>
                  <a:cubicBezTo>
                    <a:pt x="1554" y="80"/>
                    <a:pt x="1554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1" y="80"/>
                    <a:pt x="1551" y="80"/>
                    <a:pt x="1551" y="80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0" y="82"/>
                    <a:pt x="1550" y="82"/>
                    <a:pt x="1550" y="82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56" y="90"/>
                    <a:pt x="1556" y="90"/>
                    <a:pt x="1556" y="90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0" y="99"/>
                    <a:pt x="1560" y="99"/>
                    <a:pt x="1560" y="99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2" y="107"/>
                    <a:pt x="1562" y="107"/>
                    <a:pt x="1562" y="107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5" y="114"/>
                    <a:pt x="1565" y="114"/>
                    <a:pt x="1565" y="114"/>
                  </a:cubicBezTo>
                  <a:cubicBezTo>
                    <a:pt x="1566" y="120"/>
                    <a:pt x="1566" y="125"/>
                    <a:pt x="1567" y="130"/>
                  </a:cubicBezTo>
                  <a:cubicBezTo>
                    <a:pt x="1567" y="130"/>
                    <a:pt x="1567" y="130"/>
                    <a:pt x="1567" y="130"/>
                  </a:cubicBezTo>
                  <a:cubicBezTo>
                    <a:pt x="1571" y="145"/>
                    <a:pt x="1574" y="143"/>
                    <a:pt x="1572" y="160"/>
                  </a:cubicBezTo>
                  <a:cubicBezTo>
                    <a:pt x="1572" y="160"/>
                    <a:pt x="1572" y="160"/>
                    <a:pt x="1572" y="160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75"/>
                    <a:pt x="1572" y="175"/>
                    <a:pt x="1572" y="175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2" y="190"/>
                    <a:pt x="1572" y="190"/>
                    <a:pt x="1572" y="190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4" y="205"/>
                    <a:pt x="1574" y="205"/>
                    <a:pt x="1574" y="205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2" y="220"/>
                    <a:pt x="1572" y="220"/>
                    <a:pt x="1572" y="220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70" y="234"/>
                    <a:pt x="1570" y="234"/>
                    <a:pt x="1570" y="234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65" y="248"/>
                    <a:pt x="1565" y="248"/>
                    <a:pt x="1565" y="248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58" y="259"/>
                    <a:pt x="1558" y="259"/>
                    <a:pt x="1558" y="25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511" y="269"/>
                    <a:pt x="1511" y="269"/>
                    <a:pt x="1511" y="269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69" y="282"/>
                    <a:pt x="1469" y="282"/>
                    <a:pt x="1469" y="282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55" y="286"/>
                    <a:pt x="1455" y="286"/>
                    <a:pt x="1455" y="286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42" y="290"/>
                    <a:pt x="1442" y="290"/>
                    <a:pt x="1442" y="290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27" y="295"/>
                    <a:pt x="1427" y="295"/>
                    <a:pt x="1427" y="295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15" y="299"/>
                    <a:pt x="1415" y="299"/>
                    <a:pt x="1415" y="299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401" y="305"/>
                    <a:pt x="1401" y="305"/>
                    <a:pt x="1401" y="305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87" y="310"/>
                    <a:pt x="1387" y="310"/>
                    <a:pt x="1387" y="310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74" y="313"/>
                    <a:pt x="1374" y="313"/>
                    <a:pt x="1374" y="313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61" y="316"/>
                    <a:pt x="1361" y="316"/>
                    <a:pt x="1361" y="316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3" y="337"/>
                    <a:pt x="1393" y="337"/>
                    <a:pt x="1393" y="337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396" y="338"/>
                    <a:pt x="1396" y="338"/>
                    <a:pt x="1396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0" y="338"/>
                    <a:pt x="1400" y="338"/>
                    <a:pt x="1400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3" y="338"/>
                    <a:pt x="1403" y="338"/>
                    <a:pt x="1403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1" y="337"/>
                    <a:pt x="1411" y="337"/>
                    <a:pt x="1411" y="337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5" y="335"/>
                    <a:pt x="1415" y="335"/>
                    <a:pt x="1415" y="335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17" y="333"/>
                    <a:pt x="1417" y="333"/>
                    <a:pt x="1417" y="333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50" y="315"/>
                    <a:pt x="1450" y="315"/>
                    <a:pt x="1450" y="315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76" y="305"/>
                    <a:pt x="1476" y="305"/>
                    <a:pt x="1476" y="305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489" y="299"/>
                    <a:pt x="1489" y="299"/>
                    <a:pt x="1489" y="299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03" y="292"/>
                    <a:pt x="1503" y="292"/>
                    <a:pt x="1503" y="292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16" y="287"/>
                    <a:pt x="1516" y="287"/>
                    <a:pt x="1516" y="287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28" y="282"/>
                    <a:pt x="1528" y="282"/>
                    <a:pt x="1528" y="282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42" y="279"/>
                    <a:pt x="1542" y="279"/>
                    <a:pt x="1542" y="279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7"/>
                    <a:pt x="1556" y="277"/>
                    <a:pt x="1556" y="277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6" y="279"/>
                    <a:pt x="1556" y="279"/>
                    <a:pt x="1556" y="279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0"/>
                    <a:pt x="1557" y="280"/>
                    <a:pt x="1557" y="280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7" y="282"/>
                    <a:pt x="1557" y="282"/>
                    <a:pt x="1557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2"/>
                    <a:pt x="1558" y="282"/>
                    <a:pt x="1558" y="282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4"/>
                    <a:pt x="1558" y="284"/>
                    <a:pt x="1558" y="284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8" y="286"/>
                    <a:pt x="1558" y="286"/>
                    <a:pt x="1558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9" y="286"/>
                    <a:pt x="1559" y="286"/>
                    <a:pt x="1559" y="286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52" y="301"/>
                    <a:pt x="1552" y="301"/>
                    <a:pt x="1552" y="301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7" y="314"/>
                    <a:pt x="1547" y="314"/>
                    <a:pt x="1547" y="314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40" y="328"/>
                    <a:pt x="1540" y="328"/>
                    <a:pt x="1540" y="328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33" y="339"/>
                    <a:pt x="1533" y="339"/>
                    <a:pt x="1533" y="339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23" y="351"/>
                    <a:pt x="1523" y="351"/>
                    <a:pt x="1523" y="35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14" y="361"/>
                    <a:pt x="1514" y="361"/>
                    <a:pt x="1514" y="361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502" y="370"/>
                    <a:pt x="1502" y="370"/>
                    <a:pt x="1502" y="370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90" y="378"/>
                    <a:pt x="1490" y="378"/>
                    <a:pt x="1490" y="378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84" y="382"/>
                    <a:pt x="1484" y="382"/>
                    <a:pt x="1484" y="382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8" y="386"/>
                    <a:pt x="1478" y="386"/>
                    <a:pt x="1478" y="386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70" y="389"/>
                    <a:pt x="1470" y="389"/>
                    <a:pt x="1470" y="389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63" y="391"/>
                    <a:pt x="1463" y="391"/>
                    <a:pt x="1463" y="391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56" y="395"/>
                    <a:pt x="1456" y="395"/>
                    <a:pt x="1456" y="395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9" y="397"/>
                    <a:pt x="1449" y="397"/>
                    <a:pt x="1449" y="397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4" y="401"/>
                    <a:pt x="1444" y="401"/>
                    <a:pt x="1444" y="401"/>
                  </a:cubicBezTo>
                  <a:cubicBezTo>
                    <a:pt x="1442" y="406"/>
                    <a:pt x="1442" y="406"/>
                    <a:pt x="1442" y="406"/>
                  </a:cubicBezTo>
                  <a:lnTo>
                    <a:pt x="1446" y="406"/>
                  </a:lnTo>
                  <a:close/>
                  <a:moveTo>
                    <a:pt x="303" y="401"/>
                  </a:moveTo>
                  <a:cubicBezTo>
                    <a:pt x="312" y="401"/>
                    <a:pt x="312" y="401"/>
                    <a:pt x="312" y="401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3" y="401"/>
                    <a:pt x="313" y="401"/>
                    <a:pt x="313" y="401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5" y="399"/>
                    <a:pt x="315" y="399"/>
                    <a:pt x="315" y="399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7" y="398"/>
                    <a:pt x="317" y="398"/>
                    <a:pt x="317" y="398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19" y="396"/>
                    <a:pt x="319" y="396"/>
                    <a:pt x="319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0" y="396"/>
                    <a:pt x="320" y="396"/>
                    <a:pt x="320" y="396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3" y="394"/>
                    <a:pt x="323" y="394"/>
                    <a:pt x="323" y="394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4" y="393"/>
                    <a:pt x="324" y="393"/>
                    <a:pt x="324" y="393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8" y="391"/>
                    <a:pt x="328" y="391"/>
                    <a:pt x="328" y="391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90"/>
                    <a:pt x="327" y="390"/>
                    <a:pt x="327" y="390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8"/>
                    <a:pt x="327" y="388"/>
                    <a:pt x="327" y="388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7"/>
                    <a:pt x="327" y="387"/>
                    <a:pt x="327" y="387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7" y="385"/>
                    <a:pt x="327" y="385"/>
                    <a:pt x="327" y="385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4"/>
                    <a:pt x="326" y="384"/>
                    <a:pt x="326" y="384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6" y="383"/>
                    <a:pt x="326" y="383"/>
                    <a:pt x="326" y="383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4" y="381"/>
                    <a:pt x="324" y="381"/>
                    <a:pt x="324" y="381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20" y="377"/>
                    <a:pt x="320" y="377"/>
                    <a:pt x="320" y="377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11" y="368"/>
                    <a:pt x="311" y="368"/>
                    <a:pt x="311" y="368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305" y="364"/>
                    <a:pt x="305" y="364"/>
                    <a:pt x="305" y="364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93" y="357"/>
                    <a:pt x="293" y="357"/>
                    <a:pt x="293" y="357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6" y="354"/>
                    <a:pt x="286" y="354"/>
                    <a:pt x="286" y="354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81" y="352"/>
                    <a:pt x="281" y="352"/>
                    <a:pt x="281" y="352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7" y="354"/>
                    <a:pt x="277" y="354"/>
                    <a:pt x="277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6" y="354"/>
                    <a:pt x="276" y="354"/>
                    <a:pt x="276" y="354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5"/>
                    <a:pt x="275" y="355"/>
                    <a:pt x="275" y="355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5" y="356"/>
                    <a:pt x="275" y="356"/>
                    <a:pt x="275" y="356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79" y="360"/>
                    <a:pt x="279" y="360"/>
                    <a:pt x="279" y="360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4" y="364"/>
                    <a:pt x="284" y="364"/>
                    <a:pt x="284" y="364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88" y="369"/>
                    <a:pt x="288" y="369"/>
                    <a:pt x="288" y="369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1" y="374"/>
                    <a:pt x="291" y="374"/>
                    <a:pt x="291" y="374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2" y="380"/>
                    <a:pt x="292" y="380"/>
                    <a:pt x="292" y="380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84"/>
                    <a:pt x="294" y="384"/>
                    <a:pt x="294" y="384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4" y="390"/>
                    <a:pt x="294" y="390"/>
                    <a:pt x="294" y="390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5"/>
                    <a:pt x="295" y="395"/>
                    <a:pt x="295" y="395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5" y="396"/>
                    <a:pt x="295" y="396"/>
                    <a:pt x="295" y="396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7" y="398"/>
                    <a:pt x="297" y="398"/>
                    <a:pt x="297" y="398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399"/>
                    <a:pt x="298" y="399"/>
                    <a:pt x="298" y="399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298" y="400"/>
                    <a:pt x="298" y="400"/>
                    <a:pt x="298" y="400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0" y="401"/>
                    <a:pt x="300" y="401"/>
                    <a:pt x="300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1" y="401"/>
                    <a:pt x="301" y="401"/>
                    <a:pt x="301" y="401"/>
                  </a:cubicBezTo>
                  <a:cubicBezTo>
                    <a:pt x="303" y="401"/>
                    <a:pt x="303" y="401"/>
                    <a:pt x="303" y="401"/>
                  </a:cubicBezTo>
                  <a:close/>
                  <a:moveTo>
                    <a:pt x="1278" y="393"/>
                  </a:moveTo>
                  <a:cubicBezTo>
                    <a:pt x="1278" y="392"/>
                    <a:pt x="1278" y="392"/>
                    <a:pt x="1278" y="392"/>
                  </a:cubicBezTo>
                  <a:cubicBezTo>
                    <a:pt x="1278" y="392"/>
                    <a:pt x="1278" y="392"/>
                    <a:pt x="1278" y="392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8" y="391"/>
                    <a:pt x="1278" y="391"/>
                    <a:pt x="1278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79" y="391"/>
                    <a:pt x="1279" y="391"/>
                    <a:pt x="1279" y="391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1" y="390"/>
                    <a:pt x="1281" y="390"/>
                    <a:pt x="1281" y="390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3" y="389"/>
                    <a:pt x="1283" y="389"/>
                    <a:pt x="1283" y="389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5" y="388"/>
                    <a:pt x="1285" y="388"/>
                    <a:pt x="1285" y="388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6" y="387"/>
                    <a:pt x="1286" y="387"/>
                    <a:pt x="1286" y="387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89" y="384"/>
                    <a:pt x="1289" y="384"/>
                    <a:pt x="1289" y="384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0" y="382"/>
                    <a:pt x="1290" y="382"/>
                    <a:pt x="1290" y="382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80"/>
                    <a:pt x="1291" y="380"/>
                    <a:pt x="1291" y="380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7"/>
                    <a:pt x="1291" y="377"/>
                    <a:pt x="1291" y="377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4"/>
                    <a:pt x="1291" y="374"/>
                    <a:pt x="1291" y="374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71"/>
                    <a:pt x="1291" y="371"/>
                    <a:pt x="1291" y="371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91" y="368"/>
                    <a:pt x="1291" y="368"/>
                    <a:pt x="1291" y="368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9" y="367"/>
                    <a:pt x="1289" y="367"/>
                    <a:pt x="1289" y="367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7" y="364"/>
                    <a:pt x="1287" y="364"/>
                    <a:pt x="1287" y="364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5" y="362"/>
                    <a:pt x="1285" y="362"/>
                    <a:pt x="1285" y="362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4" y="359"/>
                    <a:pt x="1284" y="359"/>
                    <a:pt x="1284" y="359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81" y="358"/>
                    <a:pt x="1281" y="358"/>
                    <a:pt x="1281" y="358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9" y="356"/>
                    <a:pt x="1279" y="356"/>
                    <a:pt x="1279" y="356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7" y="355"/>
                    <a:pt x="1277" y="355"/>
                    <a:pt x="1277" y="355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75" y="353"/>
                    <a:pt x="1275" y="353"/>
                    <a:pt x="1275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9" y="353"/>
                    <a:pt x="1269" y="353"/>
                    <a:pt x="1269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5" y="353"/>
                    <a:pt x="1265" y="353"/>
                    <a:pt x="1265" y="353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60" y="352"/>
                    <a:pt x="1260" y="352"/>
                    <a:pt x="1260" y="352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6" y="351"/>
                    <a:pt x="1256" y="351"/>
                    <a:pt x="1256" y="351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51" y="352"/>
                    <a:pt x="1251" y="352"/>
                    <a:pt x="1251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8" y="352"/>
                    <a:pt x="1248" y="352"/>
                    <a:pt x="1248" y="352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42" y="353"/>
                    <a:pt x="1242" y="353"/>
                    <a:pt x="1242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3"/>
                    <a:pt x="1239" y="353"/>
                    <a:pt x="1239" y="353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44" y="363"/>
                    <a:pt x="1244" y="363"/>
                    <a:pt x="1244" y="363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56" y="369"/>
                    <a:pt x="1256" y="369"/>
                    <a:pt x="1256" y="369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1" y="373"/>
                    <a:pt x="1261" y="373"/>
                    <a:pt x="1261" y="373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5" y="378"/>
                    <a:pt x="1265" y="378"/>
                    <a:pt x="1265" y="378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69" y="382"/>
                    <a:pt x="1269" y="382"/>
                    <a:pt x="1269" y="382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4" y="388"/>
                    <a:pt x="1274" y="388"/>
                    <a:pt x="1274" y="388"/>
                  </a:cubicBezTo>
                  <a:cubicBezTo>
                    <a:pt x="1278" y="393"/>
                    <a:pt x="1278" y="393"/>
                    <a:pt x="1278" y="393"/>
                  </a:cubicBezTo>
                  <a:close/>
                  <a:moveTo>
                    <a:pt x="1179" y="386"/>
                  </a:moveTo>
                  <a:cubicBezTo>
                    <a:pt x="1179" y="386"/>
                    <a:pt x="1179" y="386"/>
                    <a:pt x="1179" y="386"/>
                  </a:cubicBezTo>
                  <a:cubicBezTo>
                    <a:pt x="1179" y="386"/>
                    <a:pt x="1179" y="386"/>
                    <a:pt x="1179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1" y="386"/>
                    <a:pt x="1181" y="386"/>
                    <a:pt x="1181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2" y="386"/>
                    <a:pt x="1182" y="386"/>
                    <a:pt x="1182" y="386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4" y="385"/>
                    <a:pt x="1184" y="385"/>
                    <a:pt x="1184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5" y="385"/>
                    <a:pt x="1185" y="385"/>
                    <a:pt x="1185" y="385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7" y="384"/>
                    <a:pt x="1187" y="384"/>
                    <a:pt x="1187" y="384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8" y="383"/>
                    <a:pt x="1188" y="383"/>
                    <a:pt x="1188" y="383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9" y="382"/>
                    <a:pt x="1189" y="382"/>
                    <a:pt x="1189" y="382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81"/>
                    <a:pt x="1188" y="381"/>
                    <a:pt x="1188" y="381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9"/>
                    <a:pt x="1188" y="379"/>
                    <a:pt x="1188" y="379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8"/>
                    <a:pt x="1188" y="378"/>
                    <a:pt x="1188" y="378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8" y="375"/>
                    <a:pt x="1188" y="375"/>
                    <a:pt x="1188" y="375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4"/>
                    <a:pt x="1187" y="374"/>
                    <a:pt x="1187" y="374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1"/>
                    <a:pt x="1187" y="371"/>
                    <a:pt x="1187" y="371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70"/>
                    <a:pt x="1187" y="370"/>
                    <a:pt x="1187" y="370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7" y="367"/>
                    <a:pt x="1187" y="367"/>
                    <a:pt x="1187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3" y="367"/>
                    <a:pt x="1183" y="367"/>
                    <a:pt x="1183" y="367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81" y="370"/>
                    <a:pt x="1181" y="370"/>
                    <a:pt x="1181" y="370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9" y="372"/>
                    <a:pt x="1179" y="372"/>
                    <a:pt x="1179" y="372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7" y="375"/>
                    <a:pt x="1177" y="375"/>
                    <a:pt x="1177" y="375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5" y="376"/>
                    <a:pt x="1175" y="376"/>
                    <a:pt x="1175" y="376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2" y="378"/>
                    <a:pt x="1172" y="378"/>
                    <a:pt x="1172" y="378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1" y="380"/>
                    <a:pt x="1171" y="380"/>
                    <a:pt x="1171" y="380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1"/>
                    <a:pt x="1170" y="381"/>
                    <a:pt x="1170" y="381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0" y="382"/>
                    <a:pt x="1170" y="382"/>
                    <a:pt x="1170" y="382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1" y="383"/>
                    <a:pt x="1171" y="383"/>
                    <a:pt x="1171" y="383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2" y="384"/>
                    <a:pt x="1172" y="384"/>
                    <a:pt x="1172" y="384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3" y="385"/>
                    <a:pt x="1173" y="385"/>
                    <a:pt x="1173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4" y="385"/>
                    <a:pt x="1174" y="385"/>
                    <a:pt x="1174" y="385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5" y="386"/>
                    <a:pt x="1175" y="386"/>
                    <a:pt x="1175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6" y="386"/>
                    <a:pt x="1176" y="386"/>
                    <a:pt x="1176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7" y="386"/>
                    <a:pt x="1177" y="386"/>
                    <a:pt x="1177" y="386"/>
                  </a:cubicBezTo>
                  <a:cubicBezTo>
                    <a:pt x="1179" y="386"/>
                    <a:pt x="1179" y="386"/>
                    <a:pt x="1179" y="386"/>
                  </a:cubicBezTo>
                  <a:close/>
                  <a:moveTo>
                    <a:pt x="778" y="381"/>
                  </a:moveTo>
                  <a:cubicBezTo>
                    <a:pt x="728" y="357"/>
                    <a:pt x="728" y="357"/>
                    <a:pt x="728" y="357"/>
                  </a:cubicBezTo>
                  <a:cubicBezTo>
                    <a:pt x="728" y="357"/>
                    <a:pt x="728" y="357"/>
                    <a:pt x="728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7"/>
                    <a:pt x="726" y="357"/>
                    <a:pt x="726" y="357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7" y="353"/>
                    <a:pt x="727" y="353"/>
                    <a:pt x="727" y="353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1"/>
                    <a:pt x="728" y="351"/>
                    <a:pt x="728" y="351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8" y="350"/>
                    <a:pt x="728" y="350"/>
                    <a:pt x="728" y="350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29" y="348"/>
                    <a:pt x="729" y="348"/>
                    <a:pt x="729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1" y="348"/>
                    <a:pt x="731" y="348"/>
                    <a:pt x="731" y="348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3" y="347"/>
                    <a:pt x="733" y="347"/>
                    <a:pt x="733" y="347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6" y="346"/>
                    <a:pt x="736" y="346"/>
                    <a:pt x="736" y="346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39" y="345"/>
                    <a:pt x="739" y="345"/>
                    <a:pt x="739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1" y="345"/>
                    <a:pt x="741" y="345"/>
                    <a:pt x="741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3" y="345"/>
                    <a:pt x="743" y="345"/>
                    <a:pt x="743" y="345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5" y="346"/>
                    <a:pt x="745" y="346"/>
                    <a:pt x="745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6"/>
                    <a:pt x="748" y="346"/>
                    <a:pt x="748" y="346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8" y="347"/>
                    <a:pt x="748" y="347"/>
                    <a:pt x="748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49" y="347"/>
                    <a:pt x="749" y="347"/>
                    <a:pt x="749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0" y="347"/>
                    <a:pt x="750" y="347"/>
                    <a:pt x="750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2" y="347"/>
                    <a:pt x="752" y="347"/>
                    <a:pt x="752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3" y="347"/>
                    <a:pt x="753" y="347"/>
                    <a:pt x="753" y="347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4" y="346"/>
                    <a:pt x="754" y="346"/>
                    <a:pt x="754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5" y="346"/>
                    <a:pt x="755" y="346"/>
                    <a:pt x="755" y="346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8" y="344"/>
                    <a:pt x="758" y="344"/>
                    <a:pt x="758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59" y="344"/>
                    <a:pt x="759" y="344"/>
                    <a:pt x="759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0" y="344"/>
                    <a:pt x="760" y="344"/>
                    <a:pt x="760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2" y="344"/>
                    <a:pt x="762" y="344"/>
                    <a:pt x="762" y="344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3" y="345"/>
                    <a:pt x="763" y="345"/>
                    <a:pt x="763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4" y="345"/>
                    <a:pt x="764" y="345"/>
                    <a:pt x="764" y="345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5" y="346"/>
                    <a:pt x="765" y="346"/>
                    <a:pt x="765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67" y="346"/>
                    <a:pt x="767" y="346"/>
                    <a:pt x="767" y="346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79" y="345"/>
                    <a:pt x="779" y="345"/>
                    <a:pt x="779" y="345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792" y="342"/>
                    <a:pt x="792" y="342"/>
                    <a:pt x="792" y="342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05" y="340"/>
                    <a:pt x="805" y="340"/>
                    <a:pt x="805" y="340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20" y="336"/>
                    <a:pt x="820" y="336"/>
                    <a:pt x="820" y="336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31" y="332"/>
                    <a:pt x="831" y="332"/>
                    <a:pt x="831" y="332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44" y="325"/>
                    <a:pt x="844" y="325"/>
                    <a:pt x="844" y="325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55" y="318"/>
                    <a:pt x="855" y="318"/>
                    <a:pt x="855" y="31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866" y="308"/>
                    <a:pt x="866" y="308"/>
                    <a:pt x="866" y="30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0" y="268"/>
                    <a:pt x="900" y="268"/>
                    <a:pt x="900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1" y="268"/>
                    <a:pt x="901" y="268"/>
                    <a:pt x="901" y="268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3" y="266"/>
                    <a:pt x="903" y="266"/>
                    <a:pt x="903" y="266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5" y="264"/>
                    <a:pt x="905" y="264"/>
                    <a:pt x="905" y="264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7" y="261"/>
                    <a:pt x="907" y="261"/>
                    <a:pt x="907" y="261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08" y="259"/>
                    <a:pt x="908" y="259"/>
                    <a:pt x="908" y="259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1" y="257"/>
                    <a:pt x="911" y="257"/>
                    <a:pt x="911" y="257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3" y="256"/>
                    <a:pt x="913" y="256"/>
                    <a:pt x="913" y="256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16" y="253"/>
                    <a:pt x="916" y="253"/>
                    <a:pt x="916" y="253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2" y="247"/>
                    <a:pt x="922" y="247"/>
                    <a:pt x="922" y="247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28" y="242"/>
                    <a:pt x="928" y="242"/>
                    <a:pt x="928" y="242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34" y="235"/>
                    <a:pt x="934" y="235"/>
                    <a:pt x="934" y="235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1" y="229"/>
                    <a:pt x="941" y="229"/>
                    <a:pt x="941" y="229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46" y="223"/>
                    <a:pt x="946" y="223"/>
                    <a:pt x="946" y="223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1" y="215"/>
                    <a:pt x="951" y="215"/>
                    <a:pt x="951" y="215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56" y="208"/>
                    <a:pt x="956" y="208"/>
                    <a:pt x="956" y="208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61" y="200"/>
                    <a:pt x="961" y="200"/>
                    <a:pt x="961" y="200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9" y="198"/>
                    <a:pt x="959" y="198"/>
                    <a:pt x="959" y="198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6" y="196"/>
                    <a:pt x="956" y="196"/>
                    <a:pt x="956" y="196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3" y="195"/>
                    <a:pt x="953" y="195"/>
                    <a:pt x="953" y="195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50" y="194"/>
                    <a:pt x="950" y="194"/>
                    <a:pt x="950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6" y="194"/>
                    <a:pt x="946" y="194"/>
                    <a:pt x="946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43" y="194"/>
                    <a:pt x="943" y="194"/>
                    <a:pt x="943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9" y="194"/>
                    <a:pt x="939" y="194"/>
                    <a:pt x="939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36" y="194"/>
                    <a:pt x="936" y="194"/>
                    <a:pt x="936" y="194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27" y="198"/>
                    <a:pt x="927" y="198"/>
                    <a:pt x="927" y="198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8" y="200"/>
                    <a:pt x="918" y="200"/>
                    <a:pt x="918" y="200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10" y="202"/>
                    <a:pt x="910" y="202"/>
                    <a:pt x="910" y="202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901" y="203"/>
                    <a:pt x="901" y="203"/>
                    <a:pt x="901" y="203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92" y="205"/>
                    <a:pt x="892" y="205"/>
                    <a:pt x="892" y="205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84" y="206"/>
                    <a:pt x="884" y="206"/>
                    <a:pt x="884" y="206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75" y="207"/>
                    <a:pt x="875" y="207"/>
                    <a:pt x="875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7" y="207"/>
                    <a:pt x="867" y="207"/>
                    <a:pt x="867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5" y="207"/>
                    <a:pt x="865" y="207"/>
                    <a:pt x="865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3" y="207"/>
                    <a:pt x="863" y="207"/>
                    <a:pt x="863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61" y="207"/>
                    <a:pt x="861" y="207"/>
                    <a:pt x="861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7" y="207"/>
                    <a:pt x="857" y="207"/>
                    <a:pt x="857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5" y="207"/>
                    <a:pt x="855" y="207"/>
                    <a:pt x="855" y="207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3" y="206"/>
                    <a:pt x="853" y="206"/>
                    <a:pt x="853" y="206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52" y="204"/>
                    <a:pt x="852" y="204"/>
                    <a:pt x="852" y="204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9" y="203"/>
                    <a:pt x="849" y="203"/>
                    <a:pt x="849" y="203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7" y="200"/>
                    <a:pt x="847" y="200"/>
                    <a:pt x="847" y="200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4" y="199"/>
                    <a:pt x="844" y="199"/>
                    <a:pt x="844" y="199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42" y="196"/>
                    <a:pt x="842" y="196"/>
                    <a:pt x="842" y="196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9" y="194"/>
                    <a:pt x="839" y="194"/>
                    <a:pt x="839" y="194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8" y="191"/>
                    <a:pt x="838" y="191"/>
                    <a:pt x="838" y="191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8"/>
                    <a:pt x="836" y="188"/>
                    <a:pt x="836" y="188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4"/>
                    <a:pt x="836" y="184"/>
                    <a:pt x="836" y="184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6" y="183"/>
                    <a:pt x="836" y="183"/>
                    <a:pt x="836" y="183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8" y="182"/>
                    <a:pt x="838" y="182"/>
                    <a:pt x="838" y="182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39" y="181"/>
                    <a:pt x="839" y="181"/>
                    <a:pt x="839" y="181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9"/>
                    <a:pt x="840" y="179"/>
                    <a:pt x="840" y="179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0" y="178"/>
                    <a:pt x="840" y="178"/>
                    <a:pt x="840" y="178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2" y="177"/>
                    <a:pt x="842" y="177"/>
                    <a:pt x="842" y="177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3" y="176"/>
                    <a:pt x="843" y="176"/>
                    <a:pt x="843" y="176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5" y="174"/>
                    <a:pt x="845" y="174"/>
                    <a:pt x="845" y="174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47" y="177"/>
                    <a:pt x="847" y="177"/>
                    <a:pt x="847" y="177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0" y="178"/>
                    <a:pt x="850" y="178"/>
                    <a:pt x="850" y="178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4" y="179"/>
                    <a:pt x="854" y="179"/>
                    <a:pt x="854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58" y="179"/>
                    <a:pt x="858" y="179"/>
                    <a:pt x="858" y="179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2" y="180"/>
                    <a:pt x="862" y="180"/>
                    <a:pt x="862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66" y="180"/>
                    <a:pt x="866" y="180"/>
                    <a:pt x="866" y="180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0" y="181"/>
                    <a:pt x="870" y="181"/>
                    <a:pt x="870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874" y="181"/>
                    <a:pt x="874" y="181"/>
                    <a:pt x="874" y="181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41" y="179"/>
                    <a:pt x="941" y="179"/>
                    <a:pt x="941" y="179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6" y="176"/>
                    <a:pt x="976" y="176"/>
                    <a:pt x="976" y="176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79" y="180"/>
                    <a:pt x="979" y="180"/>
                    <a:pt x="979" y="180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3" y="183"/>
                    <a:pt x="983" y="183"/>
                    <a:pt x="983" y="183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5" y="186"/>
                    <a:pt x="985" y="186"/>
                    <a:pt x="985" y="186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0"/>
                    <a:pt x="988" y="190"/>
                    <a:pt x="988" y="190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8" y="195"/>
                    <a:pt x="988" y="195"/>
                    <a:pt x="988" y="195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0"/>
                    <a:pt x="989" y="200"/>
                    <a:pt x="989" y="200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4"/>
                    <a:pt x="989" y="204"/>
                    <a:pt x="989" y="204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9" y="208"/>
                    <a:pt x="989" y="208"/>
                    <a:pt x="989" y="208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7" y="212"/>
                    <a:pt x="987" y="212"/>
                    <a:pt x="987" y="212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6" y="214"/>
                    <a:pt x="986" y="214"/>
                    <a:pt x="986" y="214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4" y="215"/>
                    <a:pt x="984" y="215"/>
                    <a:pt x="984" y="215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83" y="216"/>
                    <a:pt x="983" y="216"/>
                    <a:pt x="983" y="216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9" y="219"/>
                    <a:pt x="979" y="219"/>
                    <a:pt x="979" y="219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7" y="221"/>
                    <a:pt x="977" y="221"/>
                    <a:pt x="977" y="221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3"/>
                    <a:pt x="975" y="223"/>
                    <a:pt x="975" y="223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75" y="225"/>
                    <a:pt x="975" y="225"/>
                    <a:pt x="975" y="225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9" y="231"/>
                    <a:pt x="969" y="231"/>
                    <a:pt x="969" y="231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64" y="237"/>
                    <a:pt x="964" y="237"/>
                    <a:pt x="964" y="237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7" y="243"/>
                    <a:pt x="957" y="243"/>
                    <a:pt x="957" y="243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53" y="249"/>
                    <a:pt x="953" y="249"/>
                    <a:pt x="953" y="249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7" y="256"/>
                    <a:pt x="947" y="256"/>
                    <a:pt x="947" y="256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42" y="261"/>
                    <a:pt x="942" y="261"/>
                    <a:pt x="942" y="261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35" y="266"/>
                    <a:pt x="935" y="266"/>
                    <a:pt x="935" y="266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29" y="269"/>
                    <a:pt x="929" y="269"/>
                    <a:pt x="929" y="269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6" y="308"/>
                    <a:pt x="906" y="308"/>
                    <a:pt x="906" y="308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08" y="313"/>
                    <a:pt x="908" y="313"/>
                    <a:pt x="908" y="313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1" y="314"/>
                    <a:pt x="921" y="314"/>
                    <a:pt x="921" y="314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27" y="312"/>
                    <a:pt x="927" y="312"/>
                    <a:pt x="927" y="312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34" y="310"/>
                    <a:pt x="934" y="310"/>
                    <a:pt x="934" y="310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1" y="307"/>
                    <a:pt x="941" y="307"/>
                    <a:pt x="941" y="307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47" y="304"/>
                    <a:pt x="947" y="304"/>
                    <a:pt x="947" y="304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53" y="302"/>
                    <a:pt x="953" y="302"/>
                    <a:pt x="953" y="302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0" y="301"/>
                    <a:pt x="960" y="301"/>
                    <a:pt x="960" y="301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3"/>
                    <a:pt x="963" y="303"/>
                    <a:pt x="963" y="303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07"/>
                    <a:pt x="965" y="307"/>
                    <a:pt x="965" y="307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0"/>
                    <a:pt x="965" y="310"/>
                    <a:pt x="965" y="310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1"/>
                    <a:pt x="965" y="311"/>
                    <a:pt x="965" y="311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5" y="313"/>
                    <a:pt x="965" y="313"/>
                    <a:pt x="965" y="313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6" y="315"/>
                    <a:pt x="966" y="315"/>
                    <a:pt x="966" y="315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4" y="317"/>
                    <a:pt x="964" y="317"/>
                    <a:pt x="964" y="317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1" y="318"/>
                    <a:pt x="961" y="318"/>
                    <a:pt x="961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60" y="318"/>
                    <a:pt x="960" y="318"/>
                    <a:pt x="960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9" y="318"/>
                    <a:pt x="959" y="318"/>
                    <a:pt x="959" y="318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6" y="319"/>
                    <a:pt x="956" y="319"/>
                    <a:pt x="956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5" y="319"/>
                    <a:pt x="955" y="319"/>
                    <a:pt x="955" y="319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0"/>
                    <a:pt x="953" y="320"/>
                    <a:pt x="953" y="320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953" y="321"/>
                    <a:pt x="953" y="321"/>
                    <a:pt x="953" y="32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2" y="341"/>
                    <a:pt x="882" y="341"/>
                    <a:pt x="882" y="341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1" y="342"/>
                    <a:pt x="881" y="342"/>
                    <a:pt x="881" y="342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80" y="343"/>
                    <a:pt x="880" y="343"/>
                    <a:pt x="880" y="343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8" y="344"/>
                    <a:pt x="878" y="344"/>
                    <a:pt x="878" y="344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7" y="345"/>
                    <a:pt x="877" y="345"/>
                    <a:pt x="877" y="345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6" y="346"/>
                    <a:pt x="876" y="346"/>
                    <a:pt x="876" y="346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5" y="347"/>
                    <a:pt x="875" y="347"/>
                    <a:pt x="875" y="347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71" y="348"/>
                    <a:pt x="871" y="348"/>
                    <a:pt x="871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8" y="348"/>
                    <a:pt x="868" y="348"/>
                    <a:pt x="868" y="348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6" y="349"/>
                    <a:pt x="866" y="349"/>
                    <a:pt x="866" y="349"/>
                  </a:cubicBezTo>
                  <a:cubicBezTo>
                    <a:pt x="865" y="349"/>
                    <a:pt x="864" y="349"/>
                    <a:pt x="864" y="350"/>
                  </a:cubicBezTo>
                  <a:cubicBezTo>
                    <a:pt x="864" y="350"/>
                    <a:pt x="864" y="350"/>
                    <a:pt x="864" y="350"/>
                  </a:cubicBezTo>
                  <a:cubicBezTo>
                    <a:pt x="860" y="352"/>
                    <a:pt x="859" y="351"/>
                    <a:pt x="855" y="353"/>
                  </a:cubicBezTo>
                  <a:cubicBezTo>
                    <a:pt x="855" y="353"/>
                    <a:pt x="855" y="353"/>
                    <a:pt x="855" y="353"/>
                  </a:cubicBezTo>
                  <a:cubicBezTo>
                    <a:pt x="855" y="353"/>
                    <a:pt x="854" y="353"/>
                    <a:pt x="853" y="353"/>
                  </a:cubicBezTo>
                  <a:cubicBezTo>
                    <a:pt x="853" y="354"/>
                    <a:pt x="852" y="355"/>
                    <a:pt x="851" y="355"/>
                  </a:cubicBezTo>
                  <a:cubicBezTo>
                    <a:pt x="850" y="356"/>
                    <a:pt x="850" y="357"/>
                    <a:pt x="849" y="358"/>
                  </a:cubicBezTo>
                  <a:cubicBezTo>
                    <a:pt x="849" y="358"/>
                    <a:pt x="849" y="358"/>
                    <a:pt x="849" y="358"/>
                  </a:cubicBezTo>
                  <a:cubicBezTo>
                    <a:pt x="848" y="358"/>
                    <a:pt x="848" y="358"/>
                    <a:pt x="847" y="358"/>
                  </a:cubicBezTo>
                  <a:cubicBezTo>
                    <a:pt x="847" y="358"/>
                    <a:pt x="847" y="358"/>
                    <a:pt x="847" y="358"/>
                  </a:cubicBezTo>
                  <a:cubicBezTo>
                    <a:pt x="844" y="359"/>
                    <a:pt x="842" y="359"/>
                    <a:pt x="839" y="360"/>
                  </a:cubicBezTo>
                  <a:cubicBezTo>
                    <a:pt x="839" y="360"/>
                    <a:pt x="839" y="360"/>
                    <a:pt x="839" y="360"/>
                  </a:cubicBezTo>
                  <a:cubicBezTo>
                    <a:pt x="838" y="360"/>
                    <a:pt x="836" y="360"/>
                    <a:pt x="835" y="360"/>
                  </a:cubicBezTo>
                  <a:cubicBezTo>
                    <a:pt x="835" y="360"/>
                    <a:pt x="835" y="360"/>
                    <a:pt x="835" y="360"/>
                  </a:cubicBezTo>
                  <a:cubicBezTo>
                    <a:pt x="835" y="360"/>
                    <a:pt x="834" y="361"/>
                    <a:pt x="833" y="361"/>
                  </a:cubicBezTo>
                  <a:cubicBezTo>
                    <a:pt x="833" y="361"/>
                    <a:pt x="833" y="361"/>
                    <a:pt x="833" y="361"/>
                  </a:cubicBezTo>
                  <a:cubicBezTo>
                    <a:pt x="833" y="361"/>
                    <a:pt x="833" y="361"/>
                    <a:pt x="832" y="362"/>
                  </a:cubicBezTo>
                  <a:cubicBezTo>
                    <a:pt x="832" y="362"/>
                    <a:pt x="832" y="362"/>
                    <a:pt x="832" y="362"/>
                  </a:cubicBezTo>
                  <a:cubicBezTo>
                    <a:pt x="831" y="362"/>
                    <a:pt x="830" y="363"/>
                    <a:pt x="829" y="364"/>
                  </a:cubicBezTo>
                  <a:cubicBezTo>
                    <a:pt x="829" y="364"/>
                    <a:pt x="829" y="364"/>
                    <a:pt x="829" y="364"/>
                  </a:cubicBezTo>
                  <a:cubicBezTo>
                    <a:pt x="829" y="364"/>
                    <a:pt x="828" y="364"/>
                    <a:pt x="828" y="364"/>
                  </a:cubicBezTo>
                  <a:cubicBezTo>
                    <a:pt x="828" y="364"/>
                    <a:pt x="828" y="364"/>
                    <a:pt x="828" y="364"/>
                  </a:cubicBezTo>
                  <a:cubicBezTo>
                    <a:pt x="825" y="364"/>
                    <a:pt x="822" y="365"/>
                    <a:pt x="820" y="365"/>
                  </a:cubicBezTo>
                  <a:cubicBezTo>
                    <a:pt x="820" y="365"/>
                    <a:pt x="820" y="365"/>
                    <a:pt x="820" y="365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6" y="366"/>
                    <a:pt x="816" y="366"/>
                    <a:pt x="816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5" y="366"/>
                    <a:pt x="815" y="366"/>
                    <a:pt x="815" y="366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11" y="369"/>
                    <a:pt x="811" y="369"/>
                    <a:pt x="811" y="369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8" y="372"/>
                    <a:pt x="808" y="372"/>
                    <a:pt x="808" y="372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4" y="375"/>
                    <a:pt x="804" y="375"/>
                    <a:pt x="804" y="375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800" y="377"/>
                    <a:pt x="800" y="377"/>
                    <a:pt x="800" y="377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4" y="380"/>
                    <a:pt x="794" y="380"/>
                    <a:pt x="794" y="380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90" y="381"/>
                    <a:pt x="790" y="381"/>
                    <a:pt x="790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5" y="381"/>
                    <a:pt x="785" y="381"/>
                    <a:pt x="785" y="381"/>
                  </a:cubicBezTo>
                  <a:cubicBezTo>
                    <a:pt x="781" y="381"/>
                    <a:pt x="781" y="381"/>
                    <a:pt x="781" y="381"/>
                  </a:cubicBezTo>
                  <a:lnTo>
                    <a:pt x="778" y="381"/>
                  </a:lnTo>
                  <a:close/>
                  <a:moveTo>
                    <a:pt x="200" y="359"/>
                  </a:moveTo>
                  <a:cubicBezTo>
                    <a:pt x="204" y="360"/>
                    <a:pt x="204" y="360"/>
                    <a:pt x="204" y="360"/>
                  </a:cubicBezTo>
                  <a:cubicBezTo>
                    <a:pt x="204" y="360"/>
                    <a:pt x="204" y="360"/>
                    <a:pt x="204" y="360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08" y="359"/>
                    <a:pt x="208" y="359"/>
                    <a:pt x="208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5" y="355"/>
                    <a:pt x="215" y="355"/>
                    <a:pt x="215" y="355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17" y="353"/>
                    <a:pt x="217" y="353"/>
                    <a:pt x="217" y="353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25" y="347"/>
                    <a:pt x="226" y="346"/>
                    <a:pt x="227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7" y="344"/>
                    <a:pt x="227" y="343"/>
                    <a:pt x="227" y="342"/>
                  </a:cubicBezTo>
                  <a:cubicBezTo>
                    <a:pt x="227" y="342"/>
                    <a:pt x="227" y="342"/>
                    <a:pt x="227" y="342"/>
                  </a:cubicBezTo>
                  <a:cubicBezTo>
                    <a:pt x="227" y="341"/>
                    <a:pt x="227" y="340"/>
                    <a:pt x="227" y="339"/>
                  </a:cubicBezTo>
                  <a:cubicBezTo>
                    <a:pt x="227" y="339"/>
                    <a:pt x="227" y="339"/>
                    <a:pt x="227" y="339"/>
                  </a:cubicBezTo>
                  <a:cubicBezTo>
                    <a:pt x="227" y="338"/>
                    <a:pt x="227" y="338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6"/>
                    <a:pt x="228" y="335"/>
                    <a:pt x="229" y="334"/>
                  </a:cubicBezTo>
                  <a:cubicBezTo>
                    <a:pt x="229" y="334"/>
                    <a:pt x="229" y="334"/>
                    <a:pt x="229" y="334"/>
                  </a:cubicBezTo>
                  <a:cubicBezTo>
                    <a:pt x="229" y="333"/>
                    <a:pt x="229" y="332"/>
                    <a:pt x="229" y="331"/>
                  </a:cubicBezTo>
                  <a:cubicBezTo>
                    <a:pt x="229" y="331"/>
                    <a:pt x="229" y="331"/>
                    <a:pt x="229" y="331"/>
                  </a:cubicBezTo>
                  <a:cubicBezTo>
                    <a:pt x="229" y="330"/>
                    <a:pt x="229" y="329"/>
                    <a:pt x="230" y="328"/>
                  </a:cubicBezTo>
                  <a:cubicBezTo>
                    <a:pt x="230" y="328"/>
                    <a:pt x="230" y="328"/>
                    <a:pt x="230" y="328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5"/>
                    <a:pt x="229" y="325"/>
                    <a:pt x="229" y="325"/>
                  </a:cubicBezTo>
                  <a:cubicBezTo>
                    <a:pt x="229" y="324"/>
                    <a:pt x="229" y="324"/>
                    <a:pt x="229" y="323"/>
                  </a:cubicBezTo>
                  <a:cubicBezTo>
                    <a:pt x="229" y="323"/>
                    <a:pt x="229" y="323"/>
                    <a:pt x="229" y="323"/>
                  </a:cubicBezTo>
                  <a:cubicBezTo>
                    <a:pt x="228" y="323"/>
                    <a:pt x="227" y="323"/>
                    <a:pt x="225" y="324"/>
                  </a:cubicBezTo>
                  <a:cubicBezTo>
                    <a:pt x="225" y="324"/>
                    <a:pt x="225" y="324"/>
                    <a:pt x="225" y="324"/>
                  </a:cubicBezTo>
                  <a:cubicBezTo>
                    <a:pt x="225" y="324"/>
                    <a:pt x="224" y="324"/>
                    <a:pt x="224" y="324"/>
                  </a:cubicBezTo>
                  <a:cubicBezTo>
                    <a:pt x="224" y="324"/>
                    <a:pt x="224" y="324"/>
                    <a:pt x="224" y="324"/>
                  </a:cubicBezTo>
                  <a:cubicBezTo>
                    <a:pt x="223" y="324"/>
                    <a:pt x="221" y="324"/>
                    <a:pt x="220" y="324"/>
                  </a:cubicBezTo>
                  <a:cubicBezTo>
                    <a:pt x="220" y="324"/>
                    <a:pt x="220" y="324"/>
                    <a:pt x="220" y="324"/>
                  </a:cubicBezTo>
                  <a:cubicBezTo>
                    <a:pt x="220" y="324"/>
                    <a:pt x="219" y="324"/>
                    <a:pt x="218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5"/>
                    <a:pt x="216" y="325"/>
                    <a:pt x="215" y="325"/>
                  </a:cubicBezTo>
                  <a:cubicBezTo>
                    <a:pt x="215" y="325"/>
                    <a:pt x="215" y="325"/>
                    <a:pt x="215" y="325"/>
                  </a:cubicBezTo>
                  <a:cubicBezTo>
                    <a:pt x="214" y="325"/>
                    <a:pt x="214" y="325"/>
                    <a:pt x="213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2" y="325"/>
                    <a:pt x="211" y="325"/>
                    <a:pt x="211" y="325"/>
                  </a:cubicBezTo>
                  <a:cubicBezTo>
                    <a:pt x="211" y="325"/>
                    <a:pt x="211" y="325"/>
                    <a:pt x="211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4"/>
                    <a:pt x="209" y="323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2"/>
                    <a:pt x="209" y="322"/>
                    <a:pt x="209" y="322"/>
                  </a:cubicBezTo>
                  <a:cubicBezTo>
                    <a:pt x="209" y="321"/>
                    <a:pt x="210" y="321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20"/>
                    <a:pt x="210" y="320"/>
                    <a:pt x="210" y="320"/>
                  </a:cubicBezTo>
                  <a:cubicBezTo>
                    <a:pt x="210" y="319"/>
                    <a:pt x="210" y="319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8"/>
                    <a:pt x="211" y="318"/>
                  </a:cubicBezTo>
                  <a:cubicBezTo>
                    <a:pt x="211" y="318"/>
                    <a:pt x="211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2" y="317"/>
                    <a:pt x="213" y="316"/>
                    <a:pt x="213" y="316"/>
                  </a:cubicBezTo>
                  <a:cubicBezTo>
                    <a:pt x="213" y="316"/>
                    <a:pt x="213" y="316"/>
                    <a:pt x="213" y="316"/>
                  </a:cubicBezTo>
                  <a:cubicBezTo>
                    <a:pt x="213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7" y="315"/>
                    <a:pt x="218" y="315"/>
                    <a:pt x="218" y="315"/>
                  </a:cubicBezTo>
                  <a:cubicBezTo>
                    <a:pt x="218" y="315"/>
                    <a:pt x="218" y="315"/>
                    <a:pt x="218" y="315"/>
                  </a:cubicBezTo>
                  <a:cubicBezTo>
                    <a:pt x="219" y="315"/>
                    <a:pt x="220" y="314"/>
                    <a:pt x="220" y="313"/>
                  </a:cubicBezTo>
                  <a:cubicBezTo>
                    <a:pt x="220" y="313"/>
                    <a:pt x="220" y="313"/>
                    <a:pt x="220" y="313"/>
                  </a:cubicBezTo>
                  <a:cubicBezTo>
                    <a:pt x="221" y="313"/>
                    <a:pt x="221" y="313"/>
                    <a:pt x="221" y="312"/>
                  </a:cubicBezTo>
                  <a:cubicBezTo>
                    <a:pt x="221" y="312"/>
                    <a:pt x="221" y="312"/>
                    <a:pt x="221" y="312"/>
                  </a:cubicBezTo>
                  <a:cubicBezTo>
                    <a:pt x="223" y="312"/>
                    <a:pt x="224" y="312"/>
                    <a:pt x="225" y="311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5" y="311"/>
                    <a:pt x="225" y="311"/>
                    <a:pt x="225" y="310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7" y="310"/>
                    <a:pt x="228" y="309"/>
                    <a:pt x="229" y="309"/>
                  </a:cubicBezTo>
                  <a:cubicBezTo>
                    <a:pt x="229" y="309"/>
                    <a:pt x="229" y="309"/>
                    <a:pt x="229" y="309"/>
                  </a:cubicBezTo>
                  <a:cubicBezTo>
                    <a:pt x="229" y="308"/>
                    <a:pt x="229" y="307"/>
                    <a:pt x="229" y="307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9" y="306"/>
                    <a:pt x="229" y="306"/>
                    <a:pt x="230" y="305"/>
                  </a:cubicBezTo>
                  <a:cubicBezTo>
                    <a:pt x="230" y="305"/>
                    <a:pt x="230" y="305"/>
                    <a:pt x="230" y="305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4" y="297"/>
                    <a:pt x="234" y="297"/>
                    <a:pt x="234" y="297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5" y="295"/>
                    <a:pt x="235" y="295"/>
                    <a:pt x="235" y="295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10" y="302"/>
                    <a:pt x="210" y="302"/>
                    <a:pt x="210" y="302"/>
                  </a:cubicBezTo>
                  <a:cubicBezTo>
                    <a:pt x="209" y="302"/>
                    <a:pt x="208" y="302"/>
                    <a:pt x="208" y="302"/>
                  </a:cubicBezTo>
                  <a:cubicBezTo>
                    <a:pt x="208" y="302"/>
                    <a:pt x="208" y="302"/>
                    <a:pt x="208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7" y="302"/>
                    <a:pt x="207" y="302"/>
                    <a:pt x="207" y="302"/>
                  </a:cubicBezTo>
                  <a:cubicBezTo>
                    <a:pt x="206" y="302"/>
                    <a:pt x="206" y="302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0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6" y="299"/>
                    <a:pt x="206" y="298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97"/>
                    <a:pt x="206" y="296"/>
                    <a:pt x="206" y="295"/>
                  </a:cubicBezTo>
                  <a:cubicBezTo>
                    <a:pt x="206" y="295"/>
                    <a:pt x="206" y="295"/>
                    <a:pt x="206" y="295"/>
                  </a:cubicBezTo>
                  <a:cubicBezTo>
                    <a:pt x="207" y="294"/>
                    <a:pt x="208" y="292"/>
                    <a:pt x="210" y="291"/>
                  </a:cubicBezTo>
                  <a:cubicBezTo>
                    <a:pt x="210" y="291"/>
                    <a:pt x="210" y="291"/>
                    <a:pt x="210" y="291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15" y="290"/>
                    <a:pt x="215" y="290"/>
                    <a:pt x="215" y="290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2" y="278"/>
                    <a:pt x="242" y="278"/>
                    <a:pt x="242" y="278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1" y="269"/>
                    <a:pt x="251" y="269"/>
                    <a:pt x="251" y="269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50" y="263"/>
                    <a:pt x="250" y="263"/>
                    <a:pt x="250" y="263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9"/>
                    <a:pt x="249" y="259"/>
                    <a:pt x="249" y="259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3" y="248"/>
                    <a:pt x="243" y="248"/>
                    <a:pt x="243" y="248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42" y="245"/>
                    <a:pt x="242" y="245"/>
                    <a:pt x="242" y="245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36" y="244"/>
                    <a:pt x="236" y="244"/>
                    <a:pt x="236" y="244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3" y="274"/>
                    <a:pt x="213" y="274"/>
                    <a:pt x="213" y="274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12" y="279"/>
                    <a:pt x="212" y="279"/>
                    <a:pt x="212" y="279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9" y="283"/>
                    <a:pt x="209" y="283"/>
                    <a:pt x="209" y="283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7" y="286"/>
                    <a:pt x="207" y="286"/>
                    <a:pt x="207" y="286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201" y="292"/>
                    <a:pt x="200" y="293"/>
                    <a:pt x="199" y="294"/>
                  </a:cubicBezTo>
                  <a:cubicBezTo>
                    <a:pt x="199" y="294"/>
                    <a:pt x="199" y="294"/>
                    <a:pt x="199" y="294"/>
                  </a:cubicBezTo>
                  <a:cubicBezTo>
                    <a:pt x="198" y="295"/>
                    <a:pt x="197" y="296"/>
                    <a:pt x="195" y="297"/>
                  </a:cubicBezTo>
                  <a:cubicBezTo>
                    <a:pt x="195" y="297"/>
                    <a:pt x="195" y="297"/>
                    <a:pt x="195" y="297"/>
                  </a:cubicBezTo>
                  <a:cubicBezTo>
                    <a:pt x="194" y="299"/>
                    <a:pt x="194" y="300"/>
                    <a:pt x="193" y="301"/>
                  </a:cubicBezTo>
                  <a:cubicBezTo>
                    <a:pt x="193" y="301"/>
                    <a:pt x="193" y="301"/>
                    <a:pt x="193" y="301"/>
                  </a:cubicBezTo>
                  <a:cubicBezTo>
                    <a:pt x="192" y="304"/>
                    <a:pt x="192" y="307"/>
                    <a:pt x="191" y="310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1" y="312"/>
                    <a:pt x="190" y="315"/>
                    <a:pt x="190" y="317"/>
                  </a:cubicBezTo>
                  <a:cubicBezTo>
                    <a:pt x="190" y="317"/>
                    <a:pt x="190" y="317"/>
                    <a:pt x="190" y="317"/>
                  </a:cubicBezTo>
                  <a:cubicBezTo>
                    <a:pt x="189" y="320"/>
                    <a:pt x="189" y="322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7"/>
                    <a:pt x="189" y="330"/>
                    <a:pt x="190" y="332"/>
                  </a:cubicBezTo>
                  <a:cubicBezTo>
                    <a:pt x="190" y="332"/>
                    <a:pt x="190" y="332"/>
                    <a:pt x="190" y="332"/>
                  </a:cubicBezTo>
                  <a:cubicBezTo>
                    <a:pt x="190" y="335"/>
                    <a:pt x="190" y="337"/>
                    <a:pt x="190" y="339"/>
                  </a:cubicBezTo>
                  <a:cubicBezTo>
                    <a:pt x="190" y="339"/>
                    <a:pt x="190" y="339"/>
                    <a:pt x="190" y="339"/>
                  </a:cubicBezTo>
                  <a:cubicBezTo>
                    <a:pt x="191" y="342"/>
                    <a:pt x="192" y="344"/>
                    <a:pt x="193" y="346"/>
                  </a:cubicBezTo>
                  <a:cubicBezTo>
                    <a:pt x="193" y="346"/>
                    <a:pt x="193" y="346"/>
                    <a:pt x="193" y="346"/>
                  </a:cubicBezTo>
                  <a:cubicBezTo>
                    <a:pt x="194" y="349"/>
                    <a:pt x="194" y="351"/>
                    <a:pt x="195" y="353"/>
                  </a:cubicBezTo>
                  <a:cubicBezTo>
                    <a:pt x="195" y="353"/>
                    <a:pt x="195" y="353"/>
                    <a:pt x="195" y="353"/>
                  </a:cubicBezTo>
                  <a:cubicBezTo>
                    <a:pt x="200" y="359"/>
                    <a:pt x="200" y="359"/>
                    <a:pt x="200" y="359"/>
                  </a:cubicBezTo>
                  <a:close/>
                  <a:moveTo>
                    <a:pt x="634" y="347"/>
                  </a:moveTo>
                  <a:cubicBezTo>
                    <a:pt x="633" y="347"/>
                    <a:pt x="633" y="347"/>
                    <a:pt x="633" y="347"/>
                  </a:cubicBezTo>
                  <a:cubicBezTo>
                    <a:pt x="633" y="347"/>
                    <a:pt x="633" y="347"/>
                    <a:pt x="633" y="347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5"/>
                    <a:pt x="631" y="345"/>
                    <a:pt x="631" y="345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1" y="344"/>
                    <a:pt x="631" y="344"/>
                    <a:pt x="631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4"/>
                    <a:pt x="630" y="344"/>
                    <a:pt x="630" y="344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30" y="343"/>
                    <a:pt x="630" y="343"/>
                    <a:pt x="630" y="343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2"/>
                    <a:pt x="629" y="342"/>
                    <a:pt x="629" y="342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40"/>
                    <a:pt x="629" y="340"/>
                    <a:pt x="629" y="340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29" y="338"/>
                    <a:pt x="629" y="338"/>
                    <a:pt x="629" y="338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30" y="333"/>
                    <a:pt x="630" y="333"/>
                    <a:pt x="630" y="333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9" y="330"/>
                    <a:pt x="629" y="330"/>
                    <a:pt x="629" y="330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8" y="325"/>
                    <a:pt x="628" y="325"/>
                    <a:pt x="628" y="325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5" y="323"/>
                    <a:pt x="625" y="323"/>
                    <a:pt x="625" y="323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3" y="318"/>
                    <a:pt x="623" y="318"/>
                    <a:pt x="623" y="318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20" y="315"/>
                    <a:pt x="620" y="315"/>
                    <a:pt x="620" y="315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8" y="310"/>
                    <a:pt x="618" y="310"/>
                    <a:pt x="618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6" y="310"/>
                    <a:pt x="616" y="310"/>
                    <a:pt x="616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5" y="310"/>
                    <a:pt x="615" y="310"/>
                    <a:pt x="615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2" y="310"/>
                    <a:pt x="612" y="310"/>
                    <a:pt x="612" y="310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11" y="309"/>
                    <a:pt x="611" y="309"/>
                    <a:pt x="611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8" y="307"/>
                    <a:pt x="608" y="307"/>
                    <a:pt x="608" y="307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6"/>
                    <a:pt x="607" y="306"/>
                    <a:pt x="607" y="306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07" y="304"/>
                    <a:pt x="607" y="304"/>
                    <a:pt x="607" y="304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14" y="305"/>
                    <a:pt x="614" y="305"/>
                    <a:pt x="614" y="305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0" y="307"/>
                    <a:pt x="620" y="307"/>
                    <a:pt x="620" y="307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27" y="310"/>
                    <a:pt x="627" y="310"/>
                    <a:pt x="627" y="310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35" y="311"/>
                    <a:pt x="635" y="311"/>
                    <a:pt x="635" y="311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47" y="320"/>
                    <a:pt x="647" y="320"/>
                    <a:pt x="647" y="320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53" y="324"/>
                    <a:pt x="653" y="324"/>
                    <a:pt x="653" y="324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27"/>
                    <a:pt x="660" y="327"/>
                    <a:pt x="660" y="327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60" y="334"/>
                    <a:pt x="660" y="334"/>
                    <a:pt x="660" y="334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7" y="337"/>
                    <a:pt x="657" y="337"/>
                    <a:pt x="657" y="337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4" y="338"/>
                    <a:pt x="654" y="338"/>
                    <a:pt x="654" y="338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51" y="339"/>
                    <a:pt x="651" y="339"/>
                    <a:pt x="651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9" y="339"/>
                    <a:pt x="649" y="339"/>
                    <a:pt x="649" y="339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6" y="341"/>
                    <a:pt x="646" y="341"/>
                    <a:pt x="646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3" y="341"/>
                    <a:pt x="643" y="341"/>
                    <a:pt x="643" y="341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40" y="342"/>
                    <a:pt x="640" y="342"/>
                    <a:pt x="640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8" y="342"/>
                    <a:pt x="638" y="342"/>
                    <a:pt x="638" y="342"/>
                  </a:cubicBezTo>
                  <a:cubicBezTo>
                    <a:pt x="635" y="347"/>
                    <a:pt x="635" y="347"/>
                    <a:pt x="635" y="347"/>
                  </a:cubicBezTo>
                  <a:lnTo>
                    <a:pt x="634" y="347"/>
                  </a:lnTo>
                  <a:close/>
                  <a:moveTo>
                    <a:pt x="137" y="267"/>
                  </a:moveTo>
                  <a:cubicBezTo>
                    <a:pt x="181" y="255"/>
                    <a:pt x="181" y="255"/>
                    <a:pt x="181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6" y="253"/>
                    <a:pt x="191" y="251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11" y="243"/>
                    <a:pt x="211" y="243"/>
                    <a:pt x="211" y="243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24" y="235"/>
                    <a:pt x="224" y="235"/>
                    <a:pt x="224" y="235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37" y="226"/>
                    <a:pt x="237" y="226"/>
                    <a:pt x="237" y="22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5" y="178"/>
                    <a:pt x="275" y="178"/>
                    <a:pt x="275" y="178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1"/>
                    <a:pt x="232" y="201"/>
                    <a:pt x="232" y="201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08"/>
                    <a:pt x="231" y="208"/>
                    <a:pt x="231" y="208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0"/>
                    <a:pt x="231" y="210"/>
                    <a:pt x="231" y="210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31" y="213"/>
                    <a:pt x="231" y="213"/>
                    <a:pt x="231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1" y="211"/>
                    <a:pt x="221" y="211"/>
                    <a:pt x="221" y="211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20" y="210"/>
                    <a:pt x="220" y="210"/>
                    <a:pt x="220" y="210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9" y="208"/>
                    <a:pt x="219" y="208"/>
                    <a:pt x="219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6" y="232"/>
                    <a:pt x="166" y="232"/>
                    <a:pt x="166" y="232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60" y="238"/>
                    <a:pt x="160" y="238"/>
                    <a:pt x="160" y="238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9" y="244"/>
                    <a:pt x="149" y="244"/>
                    <a:pt x="149" y="244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4" y="256"/>
                    <a:pt x="133" y="258"/>
                    <a:pt x="132" y="260"/>
                  </a:cubicBezTo>
                  <a:cubicBezTo>
                    <a:pt x="132" y="260"/>
                    <a:pt x="132" y="260"/>
                    <a:pt x="132" y="260"/>
                  </a:cubicBezTo>
                  <a:cubicBezTo>
                    <a:pt x="132" y="262"/>
                    <a:pt x="131" y="263"/>
                    <a:pt x="131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3" y="265"/>
                    <a:pt x="135" y="266"/>
                    <a:pt x="137" y="267"/>
                  </a:cubicBezTo>
                  <a:close/>
                  <a:moveTo>
                    <a:pt x="576" y="207"/>
                  </a:moveTo>
                  <a:cubicBezTo>
                    <a:pt x="581" y="167"/>
                    <a:pt x="581" y="167"/>
                    <a:pt x="581" y="167"/>
                  </a:cubicBezTo>
                  <a:cubicBezTo>
                    <a:pt x="581" y="167"/>
                    <a:pt x="581" y="167"/>
                    <a:pt x="581" y="167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27" y="138"/>
                    <a:pt x="627" y="138"/>
                    <a:pt x="627" y="138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30" y="149"/>
                    <a:pt x="630" y="149"/>
                    <a:pt x="630" y="149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23" y="163"/>
                    <a:pt x="623" y="163"/>
                    <a:pt x="623" y="163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12" y="175"/>
                    <a:pt x="612" y="175"/>
                    <a:pt x="612" y="175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7" y="181"/>
                    <a:pt x="607" y="181"/>
                    <a:pt x="607" y="181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601" y="187"/>
                    <a:pt x="601" y="187"/>
                    <a:pt x="601" y="187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7" y="193"/>
                    <a:pt x="597" y="193"/>
                    <a:pt x="597" y="193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3" y="196"/>
                    <a:pt x="593" y="196"/>
                    <a:pt x="593" y="196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92" y="198"/>
                    <a:pt x="592" y="198"/>
                    <a:pt x="592" y="198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9" y="200"/>
                    <a:pt x="589" y="200"/>
                    <a:pt x="589" y="200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7" y="201"/>
                    <a:pt x="587" y="201"/>
                    <a:pt x="587" y="201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4" y="204"/>
                    <a:pt x="584" y="204"/>
                    <a:pt x="584" y="204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82" y="206"/>
                    <a:pt x="582" y="206"/>
                    <a:pt x="582" y="206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9" y="207"/>
                    <a:pt x="579" y="207"/>
                    <a:pt x="579" y="207"/>
                  </a:cubicBezTo>
                  <a:cubicBezTo>
                    <a:pt x="576" y="207"/>
                    <a:pt x="576" y="207"/>
                    <a:pt x="576" y="207"/>
                  </a:cubicBezTo>
                  <a:close/>
                  <a:moveTo>
                    <a:pt x="1844" y="194"/>
                  </a:moveTo>
                  <a:cubicBezTo>
                    <a:pt x="1845" y="193"/>
                    <a:pt x="1845" y="193"/>
                    <a:pt x="1845" y="193"/>
                  </a:cubicBezTo>
                  <a:cubicBezTo>
                    <a:pt x="1845" y="193"/>
                    <a:pt x="1845" y="193"/>
                    <a:pt x="1845" y="193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7" y="192"/>
                    <a:pt x="1847" y="192"/>
                    <a:pt x="1847" y="192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49" y="191"/>
                    <a:pt x="1849" y="191"/>
                    <a:pt x="1849" y="191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1" y="189"/>
                    <a:pt x="1851" y="189"/>
                    <a:pt x="1851" y="189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2" y="188"/>
                    <a:pt x="1852" y="188"/>
                    <a:pt x="1852" y="188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3" y="186"/>
                    <a:pt x="1853" y="186"/>
                    <a:pt x="1853" y="186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4" y="185"/>
                    <a:pt x="1854" y="185"/>
                    <a:pt x="1854" y="185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5" y="183"/>
                    <a:pt x="1855" y="183"/>
                    <a:pt x="1855" y="183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3" y="182"/>
                    <a:pt x="1853" y="182"/>
                    <a:pt x="1853" y="182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2" y="180"/>
                    <a:pt x="1852" y="180"/>
                    <a:pt x="1852" y="180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9"/>
                    <a:pt x="1850" y="179"/>
                    <a:pt x="1850" y="179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50" y="177"/>
                    <a:pt x="1850" y="177"/>
                    <a:pt x="1850" y="177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8" y="176"/>
                    <a:pt x="1848" y="176"/>
                    <a:pt x="1848" y="176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4"/>
                    <a:pt x="1847" y="174"/>
                    <a:pt x="1847" y="174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3"/>
                    <a:pt x="1847" y="173"/>
                    <a:pt x="1847" y="173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7" y="171"/>
                    <a:pt x="1847" y="171"/>
                    <a:pt x="1847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5" y="171"/>
                    <a:pt x="1845" y="171"/>
                    <a:pt x="1845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4" y="171"/>
                    <a:pt x="1844" y="171"/>
                    <a:pt x="1844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2" y="171"/>
                    <a:pt x="1842" y="171"/>
                    <a:pt x="1842" y="171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40" y="172"/>
                    <a:pt x="1840" y="172"/>
                    <a:pt x="1840" y="172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3"/>
                    <a:pt x="1838" y="173"/>
                    <a:pt x="1838" y="173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6"/>
                    <a:pt x="1838" y="176"/>
                    <a:pt x="1838" y="176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79"/>
                    <a:pt x="1838" y="179"/>
                    <a:pt x="1838" y="179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38" y="182"/>
                    <a:pt x="1838" y="182"/>
                    <a:pt x="1838" y="182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5"/>
                    <a:pt x="1840" y="185"/>
                    <a:pt x="1840" y="185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0" y="187"/>
                    <a:pt x="1840" y="187"/>
                    <a:pt x="1840" y="187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89"/>
                    <a:pt x="1841" y="189"/>
                    <a:pt x="1841" y="189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1" y="192"/>
                    <a:pt x="1841" y="192"/>
                    <a:pt x="1841" y="192"/>
                  </a:cubicBezTo>
                  <a:cubicBezTo>
                    <a:pt x="1842" y="194"/>
                    <a:pt x="1842" y="194"/>
                    <a:pt x="1842" y="194"/>
                  </a:cubicBezTo>
                  <a:lnTo>
                    <a:pt x="1844" y="194"/>
                  </a:lnTo>
                  <a:close/>
                  <a:moveTo>
                    <a:pt x="1916" y="194"/>
                  </a:moveTo>
                  <a:cubicBezTo>
                    <a:pt x="1918" y="191"/>
                    <a:pt x="1918" y="191"/>
                    <a:pt x="1918" y="191"/>
                  </a:cubicBezTo>
                  <a:cubicBezTo>
                    <a:pt x="1918" y="191"/>
                    <a:pt x="1918" y="191"/>
                    <a:pt x="1918" y="191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1" y="186"/>
                    <a:pt x="1921" y="186"/>
                    <a:pt x="1921" y="186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3" y="183"/>
                    <a:pt x="1923" y="183"/>
                    <a:pt x="1923" y="183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7"/>
                    <a:pt x="1924" y="177"/>
                    <a:pt x="1924" y="177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73"/>
                    <a:pt x="1924" y="173"/>
                    <a:pt x="1924" y="173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4" y="169"/>
                    <a:pt x="1924" y="169"/>
                    <a:pt x="1924" y="169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1" y="165"/>
                    <a:pt x="1921" y="165"/>
                    <a:pt x="1921" y="165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20" y="160"/>
                    <a:pt x="1920" y="160"/>
                    <a:pt x="1920" y="160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14" y="158"/>
                    <a:pt x="1914" y="158"/>
                    <a:pt x="1914" y="158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8" y="159"/>
                    <a:pt x="1908" y="159"/>
                    <a:pt x="1908" y="159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3"/>
                    <a:pt x="1907" y="163"/>
                    <a:pt x="1907" y="163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6"/>
                    <a:pt x="1907" y="166"/>
                    <a:pt x="1907" y="166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7" y="169"/>
                    <a:pt x="1907" y="169"/>
                    <a:pt x="1907" y="169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8" y="171"/>
                    <a:pt x="1908" y="171"/>
                    <a:pt x="1908" y="171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4"/>
                    <a:pt x="1907" y="174"/>
                    <a:pt x="1907" y="174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7" y="177"/>
                    <a:pt x="1907" y="177"/>
                    <a:pt x="1907" y="177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6" y="180"/>
                    <a:pt x="1906" y="180"/>
                    <a:pt x="1906" y="180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3"/>
                    <a:pt x="1905" y="183"/>
                    <a:pt x="1905" y="183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5" y="185"/>
                    <a:pt x="1905" y="185"/>
                    <a:pt x="1905" y="185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6" y="187"/>
                    <a:pt x="1906" y="187"/>
                    <a:pt x="1906" y="187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7" y="189"/>
                    <a:pt x="1907" y="189"/>
                    <a:pt x="1907" y="189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8" y="190"/>
                    <a:pt x="1908" y="190"/>
                    <a:pt x="1908" y="190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09" y="192"/>
                    <a:pt x="1909" y="192"/>
                    <a:pt x="1909" y="192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0" y="193"/>
                    <a:pt x="1910" y="193"/>
                    <a:pt x="1910" y="193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1" y="194"/>
                    <a:pt x="1911" y="194"/>
                    <a:pt x="1911" y="194"/>
                  </a:cubicBezTo>
                  <a:cubicBezTo>
                    <a:pt x="1914" y="194"/>
                    <a:pt x="1914" y="194"/>
                    <a:pt x="1914" y="194"/>
                  </a:cubicBezTo>
                  <a:lnTo>
                    <a:pt x="1916" y="194"/>
                  </a:lnTo>
                  <a:close/>
                  <a:moveTo>
                    <a:pt x="1879" y="168"/>
                  </a:moveTo>
                  <a:cubicBezTo>
                    <a:pt x="1881" y="168"/>
                    <a:pt x="1881" y="168"/>
                    <a:pt x="1881" y="168"/>
                  </a:cubicBezTo>
                  <a:cubicBezTo>
                    <a:pt x="1881" y="168"/>
                    <a:pt x="1881" y="168"/>
                    <a:pt x="1881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2" y="168"/>
                    <a:pt x="1882" y="168"/>
                    <a:pt x="1882" y="168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3" y="167"/>
                    <a:pt x="1883" y="167"/>
                    <a:pt x="1883" y="167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5" y="165"/>
                    <a:pt x="1885" y="165"/>
                    <a:pt x="1885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6" y="165"/>
                    <a:pt x="1886" y="165"/>
                    <a:pt x="1886" y="165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7" y="164"/>
                    <a:pt x="1887" y="164"/>
                    <a:pt x="1887" y="164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88" y="163"/>
                    <a:pt x="1888" y="163"/>
                    <a:pt x="1888" y="163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1" y="162"/>
                    <a:pt x="1891" y="162"/>
                    <a:pt x="1891" y="162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9"/>
                    <a:pt x="1890" y="159"/>
                    <a:pt x="1890" y="159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90" y="157"/>
                    <a:pt x="1890" y="157"/>
                    <a:pt x="1890" y="157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8" y="154"/>
                    <a:pt x="1888" y="154"/>
                    <a:pt x="1888" y="154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82" y="148"/>
                    <a:pt x="1882" y="148"/>
                    <a:pt x="1882" y="148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8" y="145"/>
                    <a:pt x="1878" y="145"/>
                    <a:pt x="1878" y="145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5" y="144"/>
                    <a:pt x="1875" y="144"/>
                    <a:pt x="1875" y="144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2" y="143"/>
                    <a:pt x="1872" y="143"/>
                    <a:pt x="1872" y="143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70" y="145"/>
                    <a:pt x="1870" y="145"/>
                    <a:pt x="1870" y="145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9" y="147"/>
                    <a:pt x="1869" y="147"/>
                    <a:pt x="1869" y="147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7" y="149"/>
                    <a:pt x="1867" y="149"/>
                    <a:pt x="1867" y="149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6" y="150"/>
                    <a:pt x="1866" y="150"/>
                    <a:pt x="1866" y="150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4" y="152"/>
                    <a:pt x="1864" y="152"/>
                    <a:pt x="1864" y="152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3" y="153"/>
                    <a:pt x="1863" y="153"/>
                    <a:pt x="1863" y="153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60" y="155"/>
                    <a:pt x="1860" y="155"/>
                    <a:pt x="1860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5"/>
                    <a:pt x="1859" y="155"/>
                    <a:pt x="1859" y="155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59" y="159"/>
                    <a:pt x="1859" y="159"/>
                    <a:pt x="1859" y="159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0" y="162"/>
                    <a:pt x="1860" y="162"/>
                    <a:pt x="1860" y="162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3" y="163"/>
                    <a:pt x="1863" y="163"/>
                    <a:pt x="1863" y="163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5" y="164"/>
                    <a:pt x="1865" y="164"/>
                    <a:pt x="1865" y="164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68" y="165"/>
                    <a:pt x="1868" y="165"/>
                    <a:pt x="1868" y="165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0" y="166"/>
                    <a:pt x="1870" y="166"/>
                    <a:pt x="1870" y="166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2" y="167"/>
                    <a:pt x="1872" y="167"/>
                    <a:pt x="1872" y="167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4" y="168"/>
                    <a:pt x="1874" y="168"/>
                    <a:pt x="1874" y="168"/>
                  </a:cubicBezTo>
                  <a:cubicBezTo>
                    <a:pt x="1877" y="168"/>
                    <a:pt x="1877" y="168"/>
                    <a:pt x="1877" y="168"/>
                  </a:cubicBezTo>
                  <a:lnTo>
                    <a:pt x="1879" y="168"/>
                  </a:lnTo>
                  <a:close/>
                  <a:moveTo>
                    <a:pt x="583" y="131"/>
                  </a:moveTo>
                  <a:cubicBezTo>
                    <a:pt x="583" y="130"/>
                    <a:pt x="583" y="130"/>
                    <a:pt x="583" y="130"/>
                  </a:cubicBezTo>
                  <a:cubicBezTo>
                    <a:pt x="583" y="130"/>
                    <a:pt x="583" y="130"/>
                    <a:pt x="583" y="13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6"/>
                    <a:pt x="583" y="126"/>
                    <a:pt x="583" y="126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5"/>
                    <a:pt x="583" y="125"/>
                    <a:pt x="583" y="125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3"/>
                    <a:pt x="583" y="123"/>
                    <a:pt x="583" y="123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22"/>
                    <a:pt x="583" y="122"/>
                    <a:pt x="583" y="122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7" y="111"/>
                    <a:pt x="607" y="111"/>
                    <a:pt x="607" y="111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4" y="114"/>
                    <a:pt x="604" y="114"/>
                    <a:pt x="604" y="114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602" y="117"/>
                    <a:pt x="602" y="117"/>
                    <a:pt x="602" y="117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9" y="120"/>
                    <a:pt x="599" y="120"/>
                    <a:pt x="599" y="120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7" y="123"/>
                    <a:pt x="597" y="123"/>
                    <a:pt x="597" y="123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3" y="126"/>
                    <a:pt x="593" y="126"/>
                    <a:pt x="593" y="126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91" y="128"/>
                    <a:pt x="591" y="128"/>
                    <a:pt x="591" y="128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7" y="130"/>
                    <a:pt x="587" y="130"/>
                    <a:pt x="587" y="130"/>
                  </a:cubicBezTo>
                  <a:cubicBezTo>
                    <a:pt x="584" y="131"/>
                    <a:pt x="584" y="131"/>
                    <a:pt x="584" y="131"/>
                  </a:cubicBezTo>
                  <a:lnTo>
                    <a:pt x="583" y="131"/>
                  </a:lnTo>
                  <a:close/>
                  <a:moveTo>
                    <a:pt x="1853" y="121"/>
                  </a:moveTo>
                  <a:cubicBezTo>
                    <a:pt x="1854" y="121"/>
                    <a:pt x="1854" y="121"/>
                    <a:pt x="1854" y="121"/>
                  </a:cubicBezTo>
                  <a:lnTo>
                    <a:pt x="1853" y="121"/>
                  </a:lnTo>
                  <a:close/>
                  <a:moveTo>
                    <a:pt x="196" y="69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1" y="66"/>
                    <a:pt x="241" y="66"/>
                    <a:pt x="241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7"/>
                    <a:pt x="252" y="57"/>
                    <a:pt x="252" y="57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1" y="52"/>
                    <a:pt x="251" y="52"/>
                    <a:pt x="251" y="52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8" y="47"/>
                    <a:pt x="248" y="47"/>
                    <a:pt x="248" y="47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4"/>
                    <a:pt x="244" y="44"/>
                    <a:pt x="244" y="44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5" y="47"/>
                    <a:pt x="195" y="47"/>
                    <a:pt x="195" y="47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lnTo>
                    <a:pt x="19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ŝḷidè"/>
            <p:cNvSpPr/>
            <p:nvPr/>
          </p:nvSpPr>
          <p:spPr bwMode="auto">
            <a:xfrm>
              <a:off x="4816081" y="4076932"/>
              <a:ext cx="4728471" cy="131499"/>
            </a:xfrm>
            <a:custGeom>
              <a:avLst/>
              <a:gdLst>
                <a:gd name="T0" fmla="*/ 28 w 2078"/>
                <a:gd name="T1" fmla="*/ 9 h 58"/>
                <a:gd name="T2" fmla="*/ 38 w 2078"/>
                <a:gd name="T3" fmla="*/ 57 h 58"/>
                <a:gd name="T4" fmla="*/ 111 w 2078"/>
                <a:gd name="T5" fmla="*/ 2 h 58"/>
                <a:gd name="T6" fmla="*/ 87 w 2078"/>
                <a:gd name="T7" fmla="*/ 2 h 58"/>
                <a:gd name="T8" fmla="*/ 111 w 2078"/>
                <a:gd name="T9" fmla="*/ 2 h 58"/>
                <a:gd name="T10" fmla="*/ 176 w 2078"/>
                <a:gd name="T11" fmla="*/ 2 h 58"/>
                <a:gd name="T12" fmla="*/ 169 w 2078"/>
                <a:gd name="T13" fmla="*/ 12 h 58"/>
                <a:gd name="T14" fmla="*/ 253 w 2078"/>
                <a:gd name="T15" fmla="*/ 45 h 58"/>
                <a:gd name="T16" fmla="*/ 226 w 2078"/>
                <a:gd name="T17" fmla="*/ 11 h 58"/>
                <a:gd name="T18" fmla="*/ 324 w 2078"/>
                <a:gd name="T19" fmla="*/ 48 h 58"/>
                <a:gd name="T20" fmla="*/ 311 w 2078"/>
                <a:gd name="T21" fmla="*/ 0 h 58"/>
                <a:gd name="T22" fmla="*/ 314 w 2078"/>
                <a:gd name="T23" fmla="*/ 27 h 58"/>
                <a:gd name="T24" fmla="*/ 395 w 2078"/>
                <a:gd name="T25" fmla="*/ 48 h 58"/>
                <a:gd name="T26" fmla="*/ 396 w 2078"/>
                <a:gd name="T27" fmla="*/ 2 h 58"/>
                <a:gd name="T28" fmla="*/ 443 w 2078"/>
                <a:gd name="T29" fmla="*/ 30 h 58"/>
                <a:gd name="T30" fmla="*/ 470 w 2078"/>
                <a:gd name="T31" fmla="*/ 9 h 58"/>
                <a:gd name="T32" fmla="*/ 535 w 2078"/>
                <a:gd name="T33" fmla="*/ 2 h 58"/>
                <a:gd name="T34" fmla="*/ 550 w 2078"/>
                <a:gd name="T35" fmla="*/ 57 h 58"/>
                <a:gd name="T36" fmla="*/ 600 w 2078"/>
                <a:gd name="T37" fmla="*/ 30 h 58"/>
                <a:gd name="T38" fmla="*/ 614 w 2078"/>
                <a:gd name="T39" fmla="*/ 58 h 58"/>
                <a:gd name="T40" fmla="*/ 627 w 2078"/>
                <a:gd name="T41" fmla="*/ 37 h 58"/>
                <a:gd name="T42" fmla="*/ 692 w 2078"/>
                <a:gd name="T43" fmla="*/ 32 h 58"/>
                <a:gd name="T44" fmla="*/ 728 w 2078"/>
                <a:gd name="T45" fmla="*/ 2 h 58"/>
                <a:gd name="T46" fmla="*/ 790 w 2078"/>
                <a:gd name="T47" fmla="*/ 45 h 58"/>
                <a:gd name="T48" fmla="*/ 763 w 2078"/>
                <a:gd name="T49" fmla="*/ 11 h 58"/>
                <a:gd name="T50" fmla="*/ 836 w 2078"/>
                <a:gd name="T51" fmla="*/ 57 h 58"/>
                <a:gd name="T52" fmla="*/ 882 w 2078"/>
                <a:gd name="T53" fmla="*/ 45 h 58"/>
                <a:gd name="T54" fmla="*/ 964 w 2078"/>
                <a:gd name="T55" fmla="*/ 57 h 58"/>
                <a:gd name="T56" fmla="*/ 939 w 2078"/>
                <a:gd name="T57" fmla="*/ 24 h 58"/>
                <a:gd name="T58" fmla="*/ 998 w 2078"/>
                <a:gd name="T59" fmla="*/ 11 h 58"/>
                <a:gd name="T60" fmla="*/ 998 w 2078"/>
                <a:gd name="T61" fmla="*/ 35 h 58"/>
                <a:gd name="T62" fmla="*/ 1027 w 2078"/>
                <a:gd name="T63" fmla="*/ 42 h 58"/>
                <a:gd name="T64" fmla="*/ 987 w 2078"/>
                <a:gd name="T65" fmla="*/ 57 h 58"/>
                <a:gd name="T66" fmla="*/ 1068 w 2078"/>
                <a:gd name="T67" fmla="*/ 34 h 58"/>
                <a:gd name="T68" fmla="*/ 1070 w 2078"/>
                <a:gd name="T69" fmla="*/ 58 h 58"/>
                <a:gd name="T70" fmla="*/ 1080 w 2078"/>
                <a:gd name="T71" fmla="*/ 18 h 58"/>
                <a:gd name="T72" fmla="*/ 1127 w 2078"/>
                <a:gd name="T73" fmla="*/ 2 h 58"/>
                <a:gd name="T74" fmla="*/ 1190 w 2078"/>
                <a:gd name="T75" fmla="*/ 11 h 58"/>
                <a:gd name="T76" fmla="*/ 1236 w 2078"/>
                <a:gd name="T77" fmla="*/ 39 h 58"/>
                <a:gd name="T78" fmla="*/ 1224 w 2078"/>
                <a:gd name="T79" fmla="*/ 39 h 58"/>
                <a:gd name="T80" fmla="*/ 1315 w 2078"/>
                <a:gd name="T81" fmla="*/ 58 h 58"/>
                <a:gd name="T82" fmla="*/ 1375 w 2078"/>
                <a:gd name="T83" fmla="*/ 57 h 58"/>
                <a:gd name="T84" fmla="*/ 1399 w 2078"/>
                <a:gd name="T85" fmla="*/ 11 h 58"/>
                <a:gd name="T86" fmla="*/ 1448 w 2078"/>
                <a:gd name="T87" fmla="*/ 11 h 58"/>
                <a:gd name="T88" fmla="*/ 1431 w 2078"/>
                <a:gd name="T89" fmla="*/ 2 h 58"/>
                <a:gd name="T90" fmla="*/ 1507 w 2078"/>
                <a:gd name="T91" fmla="*/ 33 h 58"/>
                <a:gd name="T92" fmla="*/ 1531 w 2078"/>
                <a:gd name="T93" fmla="*/ 2 h 58"/>
                <a:gd name="T94" fmla="*/ 1576 w 2078"/>
                <a:gd name="T95" fmla="*/ 58 h 58"/>
                <a:gd name="T96" fmla="*/ 1586 w 2078"/>
                <a:gd name="T97" fmla="*/ 20 h 58"/>
                <a:gd name="T98" fmla="*/ 1664 w 2078"/>
                <a:gd name="T99" fmla="*/ 57 h 58"/>
                <a:gd name="T100" fmla="*/ 1620 w 2078"/>
                <a:gd name="T101" fmla="*/ 2 h 58"/>
                <a:gd name="T102" fmla="*/ 1726 w 2078"/>
                <a:gd name="T103" fmla="*/ 45 h 58"/>
                <a:gd name="T104" fmla="*/ 1698 w 2078"/>
                <a:gd name="T105" fmla="*/ 11 h 58"/>
                <a:gd name="T106" fmla="*/ 1784 w 2078"/>
                <a:gd name="T107" fmla="*/ 0 h 58"/>
                <a:gd name="T108" fmla="*/ 1771 w 2078"/>
                <a:gd name="T109" fmla="*/ 30 h 58"/>
                <a:gd name="T110" fmla="*/ 1833 w 2078"/>
                <a:gd name="T111" fmla="*/ 2 h 58"/>
                <a:gd name="T112" fmla="*/ 1886 w 2078"/>
                <a:gd name="T113" fmla="*/ 30 h 58"/>
                <a:gd name="T114" fmla="*/ 1913 w 2078"/>
                <a:gd name="T115" fmla="*/ 9 h 58"/>
                <a:gd name="T116" fmla="*/ 1986 w 2078"/>
                <a:gd name="T117" fmla="*/ 9 h 58"/>
                <a:gd name="T118" fmla="*/ 1997 w 2078"/>
                <a:gd name="T119" fmla="*/ 57 h 58"/>
                <a:gd name="T120" fmla="*/ 2048 w 2078"/>
                <a:gd name="T121" fmla="*/ 57 h 58"/>
                <a:gd name="T122" fmla="*/ 2043 w 2078"/>
                <a:gd name="T1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78" h="58">
                  <a:moveTo>
                    <a:pt x="38" y="37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9"/>
                    <a:pt x="38" y="49"/>
                    <a:pt x="38" y="48"/>
                  </a:cubicBezTo>
                  <a:cubicBezTo>
                    <a:pt x="34" y="49"/>
                    <a:pt x="30" y="50"/>
                    <a:pt x="28" y="50"/>
                  </a:cubicBezTo>
                  <a:cubicBezTo>
                    <a:pt x="18" y="49"/>
                    <a:pt x="12" y="43"/>
                    <a:pt x="12" y="30"/>
                  </a:cubicBezTo>
                  <a:cubicBezTo>
                    <a:pt x="12" y="16"/>
                    <a:pt x="18" y="9"/>
                    <a:pt x="28" y="9"/>
                  </a:cubicBezTo>
                  <a:cubicBezTo>
                    <a:pt x="35" y="9"/>
                    <a:pt x="38" y="12"/>
                    <a:pt x="3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6"/>
                    <a:pt x="43" y="0"/>
                    <a:pt x="25" y="0"/>
                  </a:cubicBezTo>
                  <a:cubicBezTo>
                    <a:pt x="9" y="2"/>
                    <a:pt x="0" y="11"/>
                    <a:pt x="0" y="30"/>
                  </a:cubicBezTo>
                  <a:cubicBezTo>
                    <a:pt x="0" y="47"/>
                    <a:pt x="9" y="57"/>
                    <a:pt x="25" y="58"/>
                  </a:cubicBezTo>
                  <a:cubicBezTo>
                    <a:pt x="31" y="58"/>
                    <a:pt x="35" y="58"/>
                    <a:pt x="38" y="57"/>
                  </a:cubicBezTo>
                  <a:cubicBezTo>
                    <a:pt x="42" y="57"/>
                    <a:pt x="46" y="57"/>
                    <a:pt x="50" y="5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38" y="37"/>
                    <a:pt x="38" y="37"/>
                    <a:pt x="38" y="37"/>
                  </a:cubicBezTo>
                  <a:close/>
                  <a:moveTo>
                    <a:pt x="111" y="2"/>
                  </a:moveTo>
                  <a:cubicBezTo>
                    <a:pt x="111" y="32"/>
                    <a:pt x="111" y="32"/>
                    <a:pt x="111" y="32"/>
                  </a:cubicBezTo>
                  <a:cubicBezTo>
                    <a:pt x="111" y="39"/>
                    <a:pt x="110" y="43"/>
                    <a:pt x="108" y="45"/>
                  </a:cubicBezTo>
                  <a:cubicBezTo>
                    <a:pt x="107" y="48"/>
                    <a:pt x="103" y="50"/>
                    <a:pt x="99" y="50"/>
                  </a:cubicBezTo>
                  <a:cubicBezTo>
                    <a:pt x="94" y="50"/>
                    <a:pt x="91" y="48"/>
                    <a:pt x="89" y="45"/>
                  </a:cubicBezTo>
                  <a:cubicBezTo>
                    <a:pt x="87" y="43"/>
                    <a:pt x="87" y="39"/>
                    <a:pt x="87" y="3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50"/>
                    <a:pt x="83" y="57"/>
                    <a:pt x="99" y="58"/>
                  </a:cubicBezTo>
                  <a:cubicBezTo>
                    <a:pt x="114" y="57"/>
                    <a:pt x="122" y="50"/>
                    <a:pt x="123" y="36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1" y="2"/>
                    <a:pt x="111" y="2"/>
                    <a:pt x="111" y="2"/>
                  </a:cubicBezTo>
                  <a:close/>
                  <a:moveTo>
                    <a:pt x="154" y="57"/>
                  </a:moveTo>
                  <a:cubicBezTo>
                    <a:pt x="158" y="45"/>
                    <a:pt x="158" y="45"/>
                    <a:pt x="158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4" y="57"/>
                    <a:pt x="184" y="57"/>
                    <a:pt x="184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76" y="2"/>
                    <a:pt x="176" y="2"/>
                    <a:pt x="176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54" y="57"/>
                    <a:pt x="154" y="57"/>
                    <a:pt x="154" y="57"/>
                  </a:cubicBezTo>
                  <a:close/>
                  <a:moveTo>
                    <a:pt x="161" y="36"/>
                  </a:moveTo>
                  <a:cubicBezTo>
                    <a:pt x="169" y="12"/>
                    <a:pt x="169" y="12"/>
                    <a:pt x="169" y="12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61" y="36"/>
                    <a:pt x="161" y="36"/>
                    <a:pt x="161" y="36"/>
                  </a:cubicBezTo>
                  <a:close/>
                  <a:moveTo>
                    <a:pt x="264" y="57"/>
                  </a:moveTo>
                  <a:cubicBezTo>
                    <a:pt x="264" y="2"/>
                    <a:pt x="264" y="2"/>
                    <a:pt x="264" y="2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53" y="45"/>
                    <a:pt x="253" y="45"/>
                    <a:pt x="253" y="45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15" y="2"/>
                    <a:pt x="215" y="2"/>
                    <a:pt x="215" y="2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48" y="57"/>
                    <a:pt x="248" y="57"/>
                    <a:pt x="248" y="57"/>
                  </a:cubicBezTo>
                  <a:cubicBezTo>
                    <a:pt x="264" y="57"/>
                    <a:pt x="264" y="57"/>
                    <a:pt x="264" y="57"/>
                  </a:cubicBezTo>
                  <a:close/>
                  <a:moveTo>
                    <a:pt x="324" y="37"/>
                  </a:moveTo>
                  <a:cubicBezTo>
                    <a:pt x="324" y="48"/>
                    <a:pt x="324" y="48"/>
                    <a:pt x="324" y="48"/>
                  </a:cubicBezTo>
                  <a:cubicBezTo>
                    <a:pt x="324" y="49"/>
                    <a:pt x="323" y="49"/>
                    <a:pt x="324" y="48"/>
                  </a:cubicBezTo>
                  <a:cubicBezTo>
                    <a:pt x="320" y="49"/>
                    <a:pt x="316" y="50"/>
                    <a:pt x="313" y="50"/>
                  </a:cubicBezTo>
                  <a:cubicBezTo>
                    <a:pt x="303" y="49"/>
                    <a:pt x="298" y="43"/>
                    <a:pt x="298" y="30"/>
                  </a:cubicBezTo>
                  <a:cubicBezTo>
                    <a:pt x="298" y="16"/>
                    <a:pt x="303" y="9"/>
                    <a:pt x="313" y="9"/>
                  </a:cubicBezTo>
                  <a:cubicBezTo>
                    <a:pt x="321" y="9"/>
                    <a:pt x="324" y="12"/>
                    <a:pt x="324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6"/>
                    <a:pt x="328" y="0"/>
                    <a:pt x="311" y="0"/>
                  </a:cubicBezTo>
                  <a:cubicBezTo>
                    <a:pt x="294" y="2"/>
                    <a:pt x="286" y="11"/>
                    <a:pt x="286" y="30"/>
                  </a:cubicBezTo>
                  <a:cubicBezTo>
                    <a:pt x="286" y="47"/>
                    <a:pt x="294" y="57"/>
                    <a:pt x="311" y="58"/>
                  </a:cubicBezTo>
                  <a:cubicBezTo>
                    <a:pt x="316" y="58"/>
                    <a:pt x="320" y="58"/>
                    <a:pt x="324" y="57"/>
                  </a:cubicBezTo>
                  <a:cubicBezTo>
                    <a:pt x="328" y="57"/>
                    <a:pt x="332" y="57"/>
                    <a:pt x="336" y="55"/>
                  </a:cubicBezTo>
                  <a:cubicBezTo>
                    <a:pt x="336" y="27"/>
                    <a:pt x="336" y="27"/>
                    <a:pt x="336" y="27"/>
                  </a:cubicBezTo>
                  <a:cubicBezTo>
                    <a:pt x="314" y="27"/>
                    <a:pt x="314" y="27"/>
                    <a:pt x="314" y="2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24" y="37"/>
                    <a:pt x="324" y="37"/>
                    <a:pt x="324" y="37"/>
                  </a:cubicBezTo>
                  <a:close/>
                  <a:moveTo>
                    <a:pt x="388" y="11"/>
                  </a:moveTo>
                  <a:cubicBezTo>
                    <a:pt x="395" y="11"/>
                    <a:pt x="395" y="11"/>
                    <a:pt x="395" y="11"/>
                  </a:cubicBezTo>
                  <a:cubicBezTo>
                    <a:pt x="405" y="11"/>
                    <a:pt x="411" y="17"/>
                    <a:pt x="411" y="30"/>
                  </a:cubicBezTo>
                  <a:cubicBezTo>
                    <a:pt x="411" y="42"/>
                    <a:pt x="405" y="48"/>
                    <a:pt x="395" y="48"/>
                  </a:cubicBezTo>
                  <a:cubicBezTo>
                    <a:pt x="388" y="48"/>
                    <a:pt x="388" y="48"/>
                    <a:pt x="388" y="48"/>
                  </a:cubicBezTo>
                  <a:cubicBezTo>
                    <a:pt x="388" y="11"/>
                    <a:pt x="388" y="11"/>
                    <a:pt x="388" y="11"/>
                  </a:cubicBezTo>
                  <a:close/>
                  <a:moveTo>
                    <a:pt x="377" y="57"/>
                  </a:moveTo>
                  <a:cubicBezTo>
                    <a:pt x="396" y="57"/>
                    <a:pt x="396" y="57"/>
                    <a:pt x="396" y="57"/>
                  </a:cubicBezTo>
                  <a:cubicBezTo>
                    <a:pt x="414" y="57"/>
                    <a:pt x="423" y="48"/>
                    <a:pt x="423" y="30"/>
                  </a:cubicBezTo>
                  <a:cubicBezTo>
                    <a:pt x="423" y="11"/>
                    <a:pt x="414" y="2"/>
                    <a:pt x="396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77" y="57"/>
                    <a:pt x="377" y="57"/>
                    <a:pt x="377" y="57"/>
                  </a:cubicBezTo>
                  <a:close/>
                  <a:moveTo>
                    <a:pt x="470" y="58"/>
                  </a:moveTo>
                  <a:cubicBezTo>
                    <a:pt x="486" y="57"/>
                    <a:pt x="495" y="48"/>
                    <a:pt x="495" y="30"/>
                  </a:cubicBezTo>
                  <a:cubicBezTo>
                    <a:pt x="495" y="11"/>
                    <a:pt x="486" y="1"/>
                    <a:pt x="470" y="0"/>
                  </a:cubicBezTo>
                  <a:cubicBezTo>
                    <a:pt x="453" y="1"/>
                    <a:pt x="444" y="11"/>
                    <a:pt x="443" y="30"/>
                  </a:cubicBezTo>
                  <a:cubicBezTo>
                    <a:pt x="444" y="48"/>
                    <a:pt x="452" y="57"/>
                    <a:pt x="470" y="58"/>
                  </a:cubicBezTo>
                  <a:close/>
                  <a:moveTo>
                    <a:pt x="470" y="9"/>
                  </a:moveTo>
                  <a:cubicBezTo>
                    <a:pt x="479" y="9"/>
                    <a:pt x="483" y="16"/>
                    <a:pt x="483" y="30"/>
                  </a:cubicBezTo>
                  <a:cubicBezTo>
                    <a:pt x="483" y="43"/>
                    <a:pt x="479" y="50"/>
                    <a:pt x="470" y="50"/>
                  </a:cubicBezTo>
                  <a:cubicBezTo>
                    <a:pt x="460" y="50"/>
                    <a:pt x="456" y="43"/>
                    <a:pt x="456" y="30"/>
                  </a:cubicBezTo>
                  <a:cubicBezTo>
                    <a:pt x="456" y="16"/>
                    <a:pt x="460" y="9"/>
                    <a:pt x="470" y="9"/>
                  </a:cubicBezTo>
                  <a:close/>
                  <a:moveTo>
                    <a:pt x="567" y="57"/>
                  </a:moveTo>
                  <a:cubicBezTo>
                    <a:pt x="567" y="2"/>
                    <a:pt x="567" y="2"/>
                    <a:pt x="567" y="2"/>
                  </a:cubicBezTo>
                  <a:cubicBezTo>
                    <a:pt x="556" y="2"/>
                    <a:pt x="556" y="2"/>
                    <a:pt x="556" y="2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56" y="45"/>
                    <a:pt x="556" y="45"/>
                    <a:pt x="556" y="45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18" y="2"/>
                    <a:pt x="518" y="2"/>
                    <a:pt x="518" y="2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11"/>
                    <a:pt x="528" y="11"/>
                    <a:pt x="528" y="11"/>
                  </a:cubicBezTo>
                  <a:cubicBezTo>
                    <a:pt x="529" y="11"/>
                    <a:pt x="529" y="11"/>
                    <a:pt x="529" y="11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67" y="57"/>
                    <a:pt x="567" y="57"/>
                    <a:pt x="567" y="57"/>
                  </a:cubicBezTo>
                  <a:close/>
                  <a:moveTo>
                    <a:pt x="627" y="37"/>
                  </a:moveTo>
                  <a:cubicBezTo>
                    <a:pt x="627" y="48"/>
                    <a:pt x="627" y="48"/>
                    <a:pt x="627" y="48"/>
                  </a:cubicBezTo>
                  <a:cubicBezTo>
                    <a:pt x="626" y="49"/>
                    <a:pt x="626" y="49"/>
                    <a:pt x="626" y="48"/>
                  </a:cubicBezTo>
                  <a:cubicBezTo>
                    <a:pt x="622" y="49"/>
                    <a:pt x="619" y="50"/>
                    <a:pt x="616" y="50"/>
                  </a:cubicBezTo>
                  <a:cubicBezTo>
                    <a:pt x="606" y="49"/>
                    <a:pt x="601" y="43"/>
                    <a:pt x="600" y="30"/>
                  </a:cubicBezTo>
                  <a:cubicBezTo>
                    <a:pt x="601" y="16"/>
                    <a:pt x="606" y="9"/>
                    <a:pt x="616" y="9"/>
                  </a:cubicBezTo>
                  <a:cubicBezTo>
                    <a:pt x="623" y="9"/>
                    <a:pt x="627" y="12"/>
                    <a:pt x="627" y="18"/>
                  </a:cubicBezTo>
                  <a:cubicBezTo>
                    <a:pt x="639" y="18"/>
                    <a:pt x="639" y="18"/>
                    <a:pt x="639" y="18"/>
                  </a:cubicBezTo>
                  <a:cubicBezTo>
                    <a:pt x="639" y="6"/>
                    <a:pt x="631" y="0"/>
                    <a:pt x="614" y="0"/>
                  </a:cubicBezTo>
                  <a:cubicBezTo>
                    <a:pt x="597" y="2"/>
                    <a:pt x="588" y="11"/>
                    <a:pt x="588" y="30"/>
                  </a:cubicBezTo>
                  <a:cubicBezTo>
                    <a:pt x="588" y="47"/>
                    <a:pt x="597" y="57"/>
                    <a:pt x="614" y="58"/>
                  </a:cubicBezTo>
                  <a:cubicBezTo>
                    <a:pt x="619" y="58"/>
                    <a:pt x="623" y="58"/>
                    <a:pt x="626" y="57"/>
                  </a:cubicBezTo>
                  <a:cubicBezTo>
                    <a:pt x="630" y="57"/>
                    <a:pt x="634" y="57"/>
                    <a:pt x="638" y="55"/>
                  </a:cubicBezTo>
                  <a:cubicBezTo>
                    <a:pt x="638" y="27"/>
                    <a:pt x="638" y="27"/>
                    <a:pt x="638" y="27"/>
                  </a:cubicBezTo>
                  <a:cubicBezTo>
                    <a:pt x="616" y="27"/>
                    <a:pt x="616" y="27"/>
                    <a:pt x="616" y="27"/>
                  </a:cubicBezTo>
                  <a:cubicBezTo>
                    <a:pt x="616" y="37"/>
                    <a:pt x="616" y="37"/>
                    <a:pt x="616" y="37"/>
                  </a:cubicBezTo>
                  <a:cubicBezTo>
                    <a:pt x="627" y="37"/>
                    <a:pt x="627" y="37"/>
                    <a:pt x="627" y="37"/>
                  </a:cubicBezTo>
                  <a:close/>
                  <a:moveTo>
                    <a:pt x="716" y="2"/>
                  </a:moveTo>
                  <a:cubicBezTo>
                    <a:pt x="716" y="32"/>
                    <a:pt x="716" y="32"/>
                    <a:pt x="716" y="32"/>
                  </a:cubicBezTo>
                  <a:cubicBezTo>
                    <a:pt x="716" y="39"/>
                    <a:pt x="715" y="43"/>
                    <a:pt x="713" y="45"/>
                  </a:cubicBezTo>
                  <a:cubicBezTo>
                    <a:pt x="712" y="48"/>
                    <a:pt x="708" y="50"/>
                    <a:pt x="704" y="50"/>
                  </a:cubicBezTo>
                  <a:cubicBezTo>
                    <a:pt x="699" y="50"/>
                    <a:pt x="696" y="48"/>
                    <a:pt x="694" y="45"/>
                  </a:cubicBezTo>
                  <a:cubicBezTo>
                    <a:pt x="692" y="43"/>
                    <a:pt x="692" y="39"/>
                    <a:pt x="692" y="32"/>
                  </a:cubicBezTo>
                  <a:cubicBezTo>
                    <a:pt x="692" y="2"/>
                    <a:pt x="692" y="2"/>
                    <a:pt x="692" y="2"/>
                  </a:cubicBezTo>
                  <a:cubicBezTo>
                    <a:pt x="680" y="2"/>
                    <a:pt x="680" y="2"/>
                    <a:pt x="680" y="2"/>
                  </a:cubicBezTo>
                  <a:cubicBezTo>
                    <a:pt x="680" y="36"/>
                    <a:pt x="680" y="36"/>
                    <a:pt x="680" y="36"/>
                  </a:cubicBezTo>
                  <a:cubicBezTo>
                    <a:pt x="680" y="50"/>
                    <a:pt x="688" y="57"/>
                    <a:pt x="704" y="58"/>
                  </a:cubicBezTo>
                  <a:cubicBezTo>
                    <a:pt x="719" y="57"/>
                    <a:pt x="727" y="50"/>
                    <a:pt x="728" y="36"/>
                  </a:cubicBezTo>
                  <a:cubicBezTo>
                    <a:pt x="728" y="2"/>
                    <a:pt x="728" y="2"/>
                    <a:pt x="728" y="2"/>
                  </a:cubicBezTo>
                  <a:cubicBezTo>
                    <a:pt x="716" y="2"/>
                    <a:pt x="716" y="2"/>
                    <a:pt x="716" y="2"/>
                  </a:cubicBezTo>
                  <a:close/>
                  <a:moveTo>
                    <a:pt x="801" y="57"/>
                  </a:moveTo>
                  <a:cubicBezTo>
                    <a:pt x="801" y="2"/>
                    <a:pt x="801" y="2"/>
                    <a:pt x="801" y="2"/>
                  </a:cubicBezTo>
                  <a:cubicBezTo>
                    <a:pt x="790" y="2"/>
                    <a:pt x="790" y="2"/>
                    <a:pt x="790" y="2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90" y="45"/>
                    <a:pt x="790" y="45"/>
                    <a:pt x="790" y="45"/>
                  </a:cubicBezTo>
                  <a:cubicBezTo>
                    <a:pt x="769" y="2"/>
                    <a:pt x="769" y="2"/>
                    <a:pt x="769" y="2"/>
                  </a:cubicBezTo>
                  <a:cubicBezTo>
                    <a:pt x="752" y="2"/>
                    <a:pt x="752" y="2"/>
                    <a:pt x="752" y="2"/>
                  </a:cubicBezTo>
                  <a:cubicBezTo>
                    <a:pt x="752" y="57"/>
                    <a:pt x="752" y="57"/>
                    <a:pt x="752" y="57"/>
                  </a:cubicBezTo>
                  <a:cubicBezTo>
                    <a:pt x="763" y="57"/>
                    <a:pt x="763" y="57"/>
                    <a:pt x="763" y="57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63" y="11"/>
                    <a:pt x="763" y="11"/>
                    <a:pt x="763" y="11"/>
                  </a:cubicBezTo>
                  <a:cubicBezTo>
                    <a:pt x="784" y="57"/>
                    <a:pt x="784" y="57"/>
                    <a:pt x="784" y="57"/>
                  </a:cubicBezTo>
                  <a:cubicBezTo>
                    <a:pt x="801" y="57"/>
                    <a:pt x="801" y="57"/>
                    <a:pt x="801" y="57"/>
                  </a:cubicBezTo>
                  <a:close/>
                  <a:moveTo>
                    <a:pt x="836" y="2"/>
                  </a:moveTo>
                  <a:cubicBezTo>
                    <a:pt x="824" y="2"/>
                    <a:pt x="824" y="2"/>
                    <a:pt x="824" y="2"/>
                  </a:cubicBezTo>
                  <a:cubicBezTo>
                    <a:pt x="824" y="57"/>
                    <a:pt x="824" y="57"/>
                    <a:pt x="824" y="57"/>
                  </a:cubicBezTo>
                  <a:cubicBezTo>
                    <a:pt x="836" y="57"/>
                    <a:pt x="836" y="57"/>
                    <a:pt x="836" y="57"/>
                  </a:cubicBezTo>
                  <a:cubicBezTo>
                    <a:pt x="836" y="2"/>
                    <a:pt x="836" y="2"/>
                    <a:pt x="836" y="2"/>
                  </a:cubicBezTo>
                  <a:close/>
                  <a:moveTo>
                    <a:pt x="875" y="57"/>
                  </a:moveTo>
                  <a:cubicBezTo>
                    <a:pt x="888" y="57"/>
                    <a:pt x="888" y="57"/>
                    <a:pt x="888" y="57"/>
                  </a:cubicBezTo>
                  <a:cubicBezTo>
                    <a:pt x="908" y="2"/>
                    <a:pt x="908" y="2"/>
                    <a:pt x="908" y="2"/>
                  </a:cubicBezTo>
                  <a:cubicBezTo>
                    <a:pt x="896" y="2"/>
                    <a:pt x="896" y="2"/>
                    <a:pt x="896" y="2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82" y="45"/>
                    <a:pt x="882" y="45"/>
                    <a:pt x="882" y="45"/>
                  </a:cubicBezTo>
                  <a:cubicBezTo>
                    <a:pt x="868" y="2"/>
                    <a:pt x="868" y="2"/>
                    <a:pt x="868" y="2"/>
                  </a:cubicBezTo>
                  <a:cubicBezTo>
                    <a:pt x="855" y="2"/>
                    <a:pt x="855" y="2"/>
                    <a:pt x="855" y="2"/>
                  </a:cubicBezTo>
                  <a:cubicBezTo>
                    <a:pt x="875" y="57"/>
                    <a:pt x="875" y="57"/>
                    <a:pt x="875" y="57"/>
                  </a:cubicBezTo>
                  <a:close/>
                  <a:moveTo>
                    <a:pt x="927" y="57"/>
                  </a:moveTo>
                  <a:cubicBezTo>
                    <a:pt x="964" y="57"/>
                    <a:pt x="964" y="57"/>
                    <a:pt x="964" y="57"/>
                  </a:cubicBezTo>
                  <a:cubicBezTo>
                    <a:pt x="964" y="48"/>
                    <a:pt x="964" y="48"/>
                    <a:pt x="964" y="48"/>
                  </a:cubicBezTo>
                  <a:cubicBezTo>
                    <a:pt x="939" y="48"/>
                    <a:pt x="939" y="48"/>
                    <a:pt x="939" y="48"/>
                  </a:cubicBezTo>
                  <a:cubicBezTo>
                    <a:pt x="939" y="33"/>
                    <a:pt x="939" y="33"/>
                    <a:pt x="939" y="33"/>
                  </a:cubicBezTo>
                  <a:cubicBezTo>
                    <a:pt x="962" y="33"/>
                    <a:pt x="962" y="33"/>
                    <a:pt x="962" y="33"/>
                  </a:cubicBezTo>
                  <a:cubicBezTo>
                    <a:pt x="962" y="24"/>
                    <a:pt x="962" y="24"/>
                    <a:pt x="962" y="24"/>
                  </a:cubicBezTo>
                  <a:cubicBezTo>
                    <a:pt x="939" y="24"/>
                    <a:pt x="939" y="24"/>
                    <a:pt x="939" y="24"/>
                  </a:cubicBezTo>
                  <a:cubicBezTo>
                    <a:pt x="939" y="11"/>
                    <a:pt x="939" y="11"/>
                    <a:pt x="939" y="11"/>
                  </a:cubicBezTo>
                  <a:cubicBezTo>
                    <a:pt x="963" y="11"/>
                    <a:pt x="963" y="11"/>
                    <a:pt x="963" y="11"/>
                  </a:cubicBezTo>
                  <a:cubicBezTo>
                    <a:pt x="963" y="2"/>
                    <a:pt x="963" y="2"/>
                    <a:pt x="963" y="2"/>
                  </a:cubicBezTo>
                  <a:cubicBezTo>
                    <a:pt x="927" y="2"/>
                    <a:pt x="927" y="2"/>
                    <a:pt x="927" y="2"/>
                  </a:cubicBezTo>
                  <a:cubicBezTo>
                    <a:pt x="927" y="57"/>
                    <a:pt x="927" y="57"/>
                    <a:pt x="927" y="57"/>
                  </a:cubicBezTo>
                  <a:close/>
                  <a:moveTo>
                    <a:pt x="998" y="11"/>
                  </a:moveTo>
                  <a:cubicBezTo>
                    <a:pt x="1008" y="11"/>
                    <a:pt x="1008" y="11"/>
                    <a:pt x="1008" y="11"/>
                  </a:cubicBezTo>
                  <a:cubicBezTo>
                    <a:pt x="1014" y="11"/>
                    <a:pt x="1016" y="13"/>
                    <a:pt x="1016" y="18"/>
                  </a:cubicBezTo>
                  <a:cubicBezTo>
                    <a:pt x="1016" y="23"/>
                    <a:pt x="1014" y="26"/>
                    <a:pt x="1008" y="26"/>
                  </a:cubicBezTo>
                  <a:cubicBezTo>
                    <a:pt x="998" y="26"/>
                    <a:pt x="998" y="26"/>
                    <a:pt x="998" y="26"/>
                  </a:cubicBezTo>
                  <a:cubicBezTo>
                    <a:pt x="998" y="11"/>
                    <a:pt x="998" y="11"/>
                    <a:pt x="998" y="11"/>
                  </a:cubicBezTo>
                  <a:close/>
                  <a:moveTo>
                    <a:pt x="998" y="35"/>
                  </a:moveTo>
                  <a:cubicBezTo>
                    <a:pt x="1011" y="35"/>
                    <a:pt x="1011" y="35"/>
                    <a:pt x="1011" y="35"/>
                  </a:cubicBezTo>
                  <a:cubicBezTo>
                    <a:pt x="1014" y="35"/>
                    <a:pt x="1015" y="37"/>
                    <a:pt x="1016" y="42"/>
                  </a:cubicBezTo>
                  <a:cubicBezTo>
                    <a:pt x="1016" y="47"/>
                    <a:pt x="1017" y="52"/>
                    <a:pt x="1018" y="57"/>
                  </a:cubicBezTo>
                  <a:cubicBezTo>
                    <a:pt x="1031" y="57"/>
                    <a:pt x="1031" y="57"/>
                    <a:pt x="1031" y="57"/>
                  </a:cubicBezTo>
                  <a:cubicBezTo>
                    <a:pt x="1029" y="55"/>
                    <a:pt x="1028" y="51"/>
                    <a:pt x="1028" y="44"/>
                  </a:cubicBezTo>
                  <a:cubicBezTo>
                    <a:pt x="1028" y="44"/>
                    <a:pt x="1028" y="43"/>
                    <a:pt x="1027" y="42"/>
                  </a:cubicBezTo>
                  <a:cubicBezTo>
                    <a:pt x="1027" y="34"/>
                    <a:pt x="1024" y="30"/>
                    <a:pt x="1018" y="30"/>
                  </a:cubicBezTo>
                  <a:cubicBezTo>
                    <a:pt x="1018" y="30"/>
                    <a:pt x="1018" y="30"/>
                    <a:pt x="1018" y="30"/>
                  </a:cubicBezTo>
                  <a:cubicBezTo>
                    <a:pt x="1025" y="28"/>
                    <a:pt x="1029" y="23"/>
                    <a:pt x="1029" y="16"/>
                  </a:cubicBezTo>
                  <a:cubicBezTo>
                    <a:pt x="1029" y="7"/>
                    <a:pt x="1022" y="2"/>
                    <a:pt x="1010" y="2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987" y="57"/>
                    <a:pt x="987" y="57"/>
                    <a:pt x="987" y="57"/>
                  </a:cubicBezTo>
                  <a:cubicBezTo>
                    <a:pt x="998" y="57"/>
                    <a:pt x="998" y="57"/>
                    <a:pt x="998" y="57"/>
                  </a:cubicBezTo>
                  <a:cubicBezTo>
                    <a:pt x="998" y="35"/>
                    <a:pt x="998" y="35"/>
                    <a:pt x="998" y="35"/>
                  </a:cubicBezTo>
                  <a:close/>
                  <a:moveTo>
                    <a:pt x="1092" y="18"/>
                  </a:moveTo>
                  <a:cubicBezTo>
                    <a:pt x="1091" y="7"/>
                    <a:pt x="1085" y="1"/>
                    <a:pt x="1073" y="0"/>
                  </a:cubicBezTo>
                  <a:cubicBezTo>
                    <a:pt x="1059" y="1"/>
                    <a:pt x="1051" y="7"/>
                    <a:pt x="1050" y="19"/>
                  </a:cubicBezTo>
                  <a:cubicBezTo>
                    <a:pt x="1050" y="26"/>
                    <a:pt x="1056" y="31"/>
                    <a:pt x="1068" y="34"/>
                  </a:cubicBezTo>
                  <a:cubicBezTo>
                    <a:pt x="1069" y="34"/>
                    <a:pt x="1069" y="34"/>
                    <a:pt x="1070" y="35"/>
                  </a:cubicBezTo>
                  <a:cubicBezTo>
                    <a:pt x="1077" y="36"/>
                    <a:pt x="1081" y="39"/>
                    <a:pt x="1081" y="42"/>
                  </a:cubicBezTo>
                  <a:cubicBezTo>
                    <a:pt x="1081" y="47"/>
                    <a:pt x="1077" y="49"/>
                    <a:pt x="1070" y="50"/>
                  </a:cubicBezTo>
                  <a:cubicBezTo>
                    <a:pt x="1064" y="49"/>
                    <a:pt x="1061" y="46"/>
                    <a:pt x="1061" y="39"/>
                  </a:cubicBezTo>
                  <a:cubicBezTo>
                    <a:pt x="1049" y="39"/>
                    <a:pt x="1049" y="39"/>
                    <a:pt x="1049" y="39"/>
                  </a:cubicBezTo>
                  <a:cubicBezTo>
                    <a:pt x="1049" y="52"/>
                    <a:pt x="1056" y="58"/>
                    <a:pt x="1070" y="58"/>
                  </a:cubicBezTo>
                  <a:cubicBezTo>
                    <a:pt x="1085" y="57"/>
                    <a:pt x="1093" y="51"/>
                    <a:pt x="1093" y="40"/>
                  </a:cubicBezTo>
                  <a:cubicBezTo>
                    <a:pt x="1093" y="32"/>
                    <a:pt x="1087" y="27"/>
                    <a:pt x="1074" y="24"/>
                  </a:cubicBezTo>
                  <a:cubicBezTo>
                    <a:pt x="1073" y="24"/>
                    <a:pt x="1073" y="24"/>
                    <a:pt x="1073" y="24"/>
                  </a:cubicBezTo>
                  <a:cubicBezTo>
                    <a:pt x="1066" y="23"/>
                    <a:pt x="1062" y="21"/>
                    <a:pt x="1063" y="16"/>
                  </a:cubicBezTo>
                  <a:cubicBezTo>
                    <a:pt x="1063" y="12"/>
                    <a:pt x="1066" y="10"/>
                    <a:pt x="1072" y="9"/>
                  </a:cubicBezTo>
                  <a:cubicBezTo>
                    <a:pt x="1077" y="9"/>
                    <a:pt x="1080" y="12"/>
                    <a:pt x="1080" y="18"/>
                  </a:cubicBezTo>
                  <a:cubicBezTo>
                    <a:pt x="1092" y="18"/>
                    <a:pt x="1092" y="18"/>
                    <a:pt x="1092" y="18"/>
                  </a:cubicBezTo>
                  <a:close/>
                  <a:moveTo>
                    <a:pt x="1127" y="2"/>
                  </a:moveTo>
                  <a:cubicBezTo>
                    <a:pt x="1115" y="2"/>
                    <a:pt x="1115" y="2"/>
                    <a:pt x="1115" y="2"/>
                  </a:cubicBezTo>
                  <a:cubicBezTo>
                    <a:pt x="1115" y="57"/>
                    <a:pt x="1115" y="57"/>
                    <a:pt x="1115" y="57"/>
                  </a:cubicBezTo>
                  <a:cubicBezTo>
                    <a:pt x="1127" y="57"/>
                    <a:pt x="1127" y="57"/>
                    <a:pt x="1127" y="57"/>
                  </a:cubicBezTo>
                  <a:cubicBezTo>
                    <a:pt x="1127" y="2"/>
                    <a:pt x="1127" y="2"/>
                    <a:pt x="1127" y="2"/>
                  </a:cubicBezTo>
                  <a:close/>
                  <a:moveTo>
                    <a:pt x="1146" y="11"/>
                  </a:moveTo>
                  <a:cubicBezTo>
                    <a:pt x="1162" y="11"/>
                    <a:pt x="1162" y="11"/>
                    <a:pt x="1162" y="11"/>
                  </a:cubicBezTo>
                  <a:cubicBezTo>
                    <a:pt x="1162" y="57"/>
                    <a:pt x="1162" y="57"/>
                    <a:pt x="1162" y="57"/>
                  </a:cubicBezTo>
                  <a:cubicBezTo>
                    <a:pt x="1174" y="57"/>
                    <a:pt x="1174" y="57"/>
                    <a:pt x="1174" y="57"/>
                  </a:cubicBezTo>
                  <a:cubicBezTo>
                    <a:pt x="1174" y="11"/>
                    <a:pt x="1174" y="11"/>
                    <a:pt x="1174" y="11"/>
                  </a:cubicBezTo>
                  <a:cubicBezTo>
                    <a:pt x="1190" y="11"/>
                    <a:pt x="1190" y="11"/>
                    <a:pt x="1190" y="11"/>
                  </a:cubicBezTo>
                  <a:cubicBezTo>
                    <a:pt x="1190" y="2"/>
                    <a:pt x="1190" y="2"/>
                    <a:pt x="1190" y="2"/>
                  </a:cubicBezTo>
                  <a:cubicBezTo>
                    <a:pt x="1146" y="2"/>
                    <a:pt x="1146" y="2"/>
                    <a:pt x="1146" y="2"/>
                  </a:cubicBezTo>
                  <a:cubicBezTo>
                    <a:pt x="1146" y="11"/>
                    <a:pt x="1146" y="11"/>
                    <a:pt x="1146" y="11"/>
                  </a:cubicBezTo>
                  <a:close/>
                  <a:moveTo>
                    <a:pt x="1224" y="57"/>
                  </a:moveTo>
                  <a:cubicBezTo>
                    <a:pt x="1236" y="57"/>
                    <a:pt x="1236" y="57"/>
                    <a:pt x="1236" y="57"/>
                  </a:cubicBezTo>
                  <a:cubicBezTo>
                    <a:pt x="1236" y="39"/>
                    <a:pt x="1236" y="39"/>
                    <a:pt x="1236" y="39"/>
                  </a:cubicBezTo>
                  <a:cubicBezTo>
                    <a:pt x="1254" y="2"/>
                    <a:pt x="1254" y="2"/>
                    <a:pt x="1254" y="2"/>
                  </a:cubicBezTo>
                  <a:cubicBezTo>
                    <a:pt x="1242" y="2"/>
                    <a:pt x="1242" y="2"/>
                    <a:pt x="1242" y="2"/>
                  </a:cubicBezTo>
                  <a:cubicBezTo>
                    <a:pt x="1231" y="27"/>
                    <a:pt x="1231" y="27"/>
                    <a:pt x="1231" y="27"/>
                  </a:cubicBezTo>
                  <a:cubicBezTo>
                    <a:pt x="1220" y="2"/>
                    <a:pt x="1220" y="2"/>
                    <a:pt x="1220" y="2"/>
                  </a:cubicBezTo>
                  <a:cubicBezTo>
                    <a:pt x="1206" y="2"/>
                    <a:pt x="1206" y="2"/>
                    <a:pt x="1206" y="2"/>
                  </a:cubicBezTo>
                  <a:cubicBezTo>
                    <a:pt x="1224" y="39"/>
                    <a:pt x="1224" y="39"/>
                    <a:pt x="1224" y="39"/>
                  </a:cubicBezTo>
                  <a:cubicBezTo>
                    <a:pt x="1224" y="57"/>
                    <a:pt x="1224" y="57"/>
                    <a:pt x="1224" y="57"/>
                  </a:cubicBezTo>
                  <a:close/>
                  <a:moveTo>
                    <a:pt x="1315" y="58"/>
                  </a:moveTo>
                  <a:cubicBezTo>
                    <a:pt x="1332" y="57"/>
                    <a:pt x="1340" y="48"/>
                    <a:pt x="1341" y="30"/>
                  </a:cubicBezTo>
                  <a:cubicBezTo>
                    <a:pt x="1340" y="11"/>
                    <a:pt x="1332" y="1"/>
                    <a:pt x="1315" y="0"/>
                  </a:cubicBezTo>
                  <a:cubicBezTo>
                    <a:pt x="1298" y="1"/>
                    <a:pt x="1289" y="11"/>
                    <a:pt x="1289" y="30"/>
                  </a:cubicBezTo>
                  <a:cubicBezTo>
                    <a:pt x="1289" y="48"/>
                    <a:pt x="1298" y="57"/>
                    <a:pt x="1315" y="58"/>
                  </a:cubicBezTo>
                  <a:close/>
                  <a:moveTo>
                    <a:pt x="1315" y="9"/>
                  </a:moveTo>
                  <a:cubicBezTo>
                    <a:pt x="1324" y="9"/>
                    <a:pt x="1329" y="16"/>
                    <a:pt x="1329" y="30"/>
                  </a:cubicBezTo>
                  <a:cubicBezTo>
                    <a:pt x="1329" y="43"/>
                    <a:pt x="1324" y="50"/>
                    <a:pt x="1315" y="50"/>
                  </a:cubicBezTo>
                  <a:cubicBezTo>
                    <a:pt x="1306" y="50"/>
                    <a:pt x="1301" y="43"/>
                    <a:pt x="1301" y="30"/>
                  </a:cubicBezTo>
                  <a:cubicBezTo>
                    <a:pt x="1301" y="16"/>
                    <a:pt x="1306" y="9"/>
                    <a:pt x="1315" y="9"/>
                  </a:cubicBezTo>
                  <a:close/>
                  <a:moveTo>
                    <a:pt x="1375" y="57"/>
                  </a:moveTo>
                  <a:cubicBezTo>
                    <a:pt x="1375" y="33"/>
                    <a:pt x="1375" y="33"/>
                    <a:pt x="1375" y="33"/>
                  </a:cubicBezTo>
                  <a:cubicBezTo>
                    <a:pt x="1397" y="33"/>
                    <a:pt x="1397" y="33"/>
                    <a:pt x="1397" y="33"/>
                  </a:cubicBezTo>
                  <a:cubicBezTo>
                    <a:pt x="1397" y="24"/>
                    <a:pt x="1397" y="24"/>
                    <a:pt x="1397" y="24"/>
                  </a:cubicBezTo>
                  <a:cubicBezTo>
                    <a:pt x="1375" y="24"/>
                    <a:pt x="1375" y="24"/>
                    <a:pt x="1375" y="24"/>
                  </a:cubicBezTo>
                  <a:cubicBezTo>
                    <a:pt x="1375" y="11"/>
                    <a:pt x="1375" y="11"/>
                    <a:pt x="1375" y="11"/>
                  </a:cubicBezTo>
                  <a:cubicBezTo>
                    <a:pt x="1399" y="11"/>
                    <a:pt x="1399" y="11"/>
                    <a:pt x="1399" y="11"/>
                  </a:cubicBezTo>
                  <a:cubicBezTo>
                    <a:pt x="1399" y="2"/>
                    <a:pt x="1399" y="2"/>
                    <a:pt x="1399" y="2"/>
                  </a:cubicBezTo>
                  <a:cubicBezTo>
                    <a:pt x="1363" y="2"/>
                    <a:pt x="1363" y="2"/>
                    <a:pt x="1363" y="2"/>
                  </a:cubicBezTo>
                  <a:cubicBezTo>
                    <a:pt x="1363" y="57"/>
                    <a:pt x="1363" y="57"/>
                    <a:pt x="1363" y="57"/>
                  </a:cubicBezTo>
                  <a:cubicBezTo>
                    <a:pt x="1375" y="57"/>
                    <a:pt x="1375" y="57"/>
                    <a:pt x="1375" y="57"/>
                  </a:cubicBezTo>
                  <a:close/>
                  <a:moveTo>
                    <a:pt x="1431" y="11"/>
                  </a:moveTo>
                  <a:cubicBezTo>
                    <a:pt x="1448" y="11"/>
                    <a:pt x="1448" y="11"/>
                    <a:pt x="1448" y="11"/>
                  </a:cubicBezTo>
                  <a:cubicBezTo>
                    <a:pt x="1448" y="57"/>
                    <a:pt x="1448" y="57"/>
                    <a:pt x="1448" y="57"/>
                  </a:cubicBezTo>
                  <a:cubicBezTo>
                    <a:pt x="1459" y="57"/>
                    <a:pt x="1459" y="57"/>
                    <a:pt x="1459" y="57"/>
                  </a:cubicBezTo>
                  <a:cubicBezTo>
                    <a:pt x="1459" y="11"/>
                    <a:pt x="1459" y="11"/>
                    <a:pt x="1459" y="11"/>
                  </a:cubicBezTo>
                  <a:cubicBezTo>
                    <a:pt x="1476" y="11"/>
                    <a:pt x="1476" y="11"/>
                    <a:pt x="1476" y="11"/>
                  </a:cubicBezTo>
                  <a:cubicBezTo>
                    <a:pt x="1476" y="2"/>
                    <a:pt x="1476" y="2"/>
                    <a:pt x="1476" y="2"/>
                  </a:cubicBezTo>
                  <a:cubicBezTo>
                    <a:pt x="1431" y="2"/>
                    <a:pt x="1431" y="2"/>
                    <a:pt x="1431" y="2"/>
                  </a:cubicBezTo>
                  <a:cubicBezTo>
                    <a:pt x="1431" y="11"/>
                    <a:pt x="1431" y="11"/>
                    <a:pt x="1431" y="11"/>
                  </a:cubicBezTo>
                  <a:close/>
                  <a:moveTo>
                    <a:pt x="1495" y="57"/>
                  </a:moveTo>
                  <a:cubicBezTo>
                    <a:pt x="1532" y="57"/>
                    <a:pt x="1532" y="57"/>
                    <a:pt x="1532" y="57"/>
                  </a:cubicBezTo>
                  <a:cubicBezTo>
                    <a:pt x="1532" y="48"/>
                    <a:pt x="1532" y="48"/>
                    <a:pt x="1532" y="48"/>
                  </a:cubicBezTo>
                  <a:cubicBezTo>
                    <a:pt x="1507" y="48"/>
                    <a:pt x="1507" y="48"/>
                    <a:pt x="1507" y="48"/>
                  </a:cubicBezTo>
                  <a:cubicBezTo>
                    <a:pt x="1507" y="33"/>
                    <a:pt x="1507" y="33"/>
                    <a:pt x="1507" y="33"/>
                  </a:cubicBezTo>
                  <a:cubicBezTo>
                    <a:pt x="1530" y="33"/>
                    <a:pt x="1530" y="33"/>
                    <a:pt x="1530" y="33"/>
                  </a:cubicBezTo>
                  <a:cubicBezTo>
                    <a:pt x="1530" y="24"/>
                    <a:pt x="1530" y="24"/>
                    <a:pt x="1530" y="24"/>
                  </a:cubicBezTo>
                  <a:cubicBezTo>
                    <a:pt x="1507" y="24"/>
                    <a:pt x="1507" y="24"/>
                    <a:pt x="1507" y="24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31" y="11"/>
                    <a:pt x="1531" y="11"/>
                    <a:pt x="1531" y="11"/>
                  </a:cubicBezTo>
                  <a:cubicBezTo>
                    <a:pt x="1531" y="2"/>
                    <a:pt x="1531" y="2"/>
                    <a:pt x="1531" y="2"/>
                  </a:cubicBezTo>
                  <a:cubicBezTo>
                    <a:pt x="1495" y="2"/>
                    <a:pt x="1495" y="2"/>
                    <a:pt x="1495" y="2"/>
                  </a:cubicBezTo>
                  <a:cubicBezTo>
                    <a:pt x="1495" y="57"/>
                    <a:pt x="1495" y="57"/>
                    <a:pt x="1495" y="57"/>
                  </a:cubicBezTo>
                  <a:close/>
                  <a:moveTo>
                    <a:pt x="1599" y="20"/>
                  </a:moveTo>
                  <a:cubicBezTo>
                    <a:pt x="1598" y="7"/>
                    <a:pt x="1590" y="1"/>
                    <a:pt x="1576" y="0"/>
                  </a:cubicBezTo>
                  <a:cubicBezTo>
                    <a:pt x="1561" y="1"/>
                    <a:pt x="1553" y="11"/>
                    <a:pt x="1553" y="30"/>
                  </a:cubicBezTo>
                  <a:cubicBezTo>
                    <a:pt x="1553" y="48"/>
                    <a:pt x="1561" y="57"/>
                    <a:pt x="1576" y="58"/>
                  </a:cubicBezTo>
                  <a:cubicBezTo>
                    <a:pt x="1590" y="58"/>
                    <a:pt x="1598" y="51"/>
                    <a:pt x="1599" y="39"/>
                  </a:cubicBezTo>
                  <a:cubicBezTo>
                    <a:pt x="1586" y="39"/>
                    <a:pt x="1586" y="39"/>
                    <a:pt x="1586" y="39"/>
                  </a:cubicBezTo>
                  <a:cubicBezTo>
                    <a:pt x="1586" y="46"/>
                    <a:pt x="1583" y="49"/>
                    <a:pt x="1576" y="50"/>
                  </a:cubicBezTo>
                  <a:cubicBezTo>
                    <a:pt x="1569" y="49"/>
                    <a:pt x="1566" y="43"/>
                    <a:pt x="1565" y="30"/>
                  </a:cubicBezTo>
                  <a:cubicBezTo>
                    <a:pt x="1566" y="16"/>
                    <a:pt x="1569" y="10"/>
                    <a:pt x="1576" y="9"/>
                  </a:cubicBezTo>
                  <a:cubicBezTo>
                    <a:pt x="1582" y="9"/>
                    <a:pt x="1586" y="13"/>
                    <a:pt x="1586" y="20"/>
                  </a:cubicBezTo>
                  <a:cubicBezTo>
                    <a:pt x="1599" y="20"/>
                    <a:pt x="1599" y="20"/>
                    <a:pt x="1599" y="20"/>
                  </a:cubicBezTo>
                  <a:close/>
                  <a:moveTo>
                    <a:pt x="1631" y="57"/>
                  </a:moveTo>
                  <a:cubicBezTo>
                    <a:pt x="1631" y="33"/>
                    <a:pt x="1631" y="33"/>
                    <a:pt x="1631" y="33"/>
                  </a:cubicBezTo>
                  <a:cubicBezTo>
                    <a:pt x="1652" y="33"/>
                    <a:pt x="1652" y="33"/>
                    <a:pt x="1652" y="33"/>
                  </a:cubicBezTo>
                  <a:cubicBezTo>
                    <a:pt x="1652" y="57"/>
                    <a:pt x="1652" y="57"/>
                    <a:pt x="1652" y="57"/>
                  </a:cubicBezTo>
                  <a:cubicBezTo>
                    <a:pt x="1664" y="57"/>
                    <a:pt x="1664" y="57"/>
                    <a:pt x="1664" y="57"/>
                  </a:cubicBezTo>
                  <a:cubicBezTo>
                    <a:pt x="1664" y="2"/>
                    <a:pt x="1664" y="2"/>
                    <a:pt x="1664" y="2"/>
                  </a:cubicBezTo>
                  <a:cubicBezTo>
                    <a:pt x="1652" y="2"/>
                    <a:pt x="1652" y="2"/>
                    <a:pt x="1652" y="2"/>
                  </a:cubicBezTo>
                  <a:cubicBezTo>
                    <a:pt x="1652" y="24"/>
                    <a:pt x="1652" y="24"/>
                    <a:pt x="1652" y="24"/>
                  </a:cubicBezTo>
                  <a:cubicBezTo>
                    <a:pt x="1631" y="24"/>
                    <a:pt x="1631" y="24"/>
                    <a:pt x="1631" y="24"/>
                  </a:cubicBezTo>
                  <a:cubicBezTo>
                    <a:pt x="1631" y="2"/>
                    <a:pt x="1631" y="2"/>
                    <a:pt x="1631" y="2"/>
                  </a:cubicBezTo>
                  <a:cubicBezTo>
                    <a:pt x="1620" y="2"/>
                    <a:pt x="1620" y="2"/>
                    <a:pt x="1620" y="2"/>
                  </a:cubicBezTo>
                  <a:cubicBezTo>
                    <a:pt x="1620" y="57"/>
                    <a:pt x="1620" y="57"/>
                    <a:pt x="1620" y="57"/>
                  </a:cubicBezTo>
                  <a:cubicBezTo>
                    <a:pt x="1631" y="57"/>
                    <a:pt x="1631" y="57"/>
                    <a:pt x="1631" y="57"/>
                  </a:cubicBezTo>
                  <a:close/>
                  <a:moveTo>
                    <a:pt x="1737" y="57"/>
                  </a:moveTo>
                  <a:cubicBezTo>
                    <a:pt x="1737" y="2"/>
                    <a:pt x="1737" y="2"/>
                    <a:pt x="1737" y="2"/>
                  </a:cubicBezTo>
                  <a:cubicBezTo>
                    <a:pt x="1726" y="2"/>
                    <a:pt x="1726" y="2"/>
                    <a:pt x="1726" y="2"/>
                  </a:cubicBezTo>
                  <a:cubicBezTo>
                    <a:pt x="1726" y="45"/>
                    <a:pt x="1726" y="45"/>
                    <a:pt x="1726" y="45"/>
                  </a:cubicBezTo>
                  <a:cubicBezTo>
                    <a:pt x="1725" y="45"/>
                    <a:pt x="1725" y="45"/>
                    <a:pt x="1725" y="45"/>
                  </a:cubicBezTo>
                  <a:cubicBezTo>
                    <a:pt x="1705" y="2"/>
                    <a:pt x="1705" y="2"/>
                    <a:pt x="1705" y="2"/>
                  </a:cubicBezTo>
                  <a:cubicBezTo>
                    <a:pt x="1687" y="2"/>
                    <a:pt x="1687" y="2"/>
                    <a:pt x="1687" y="2"/>
                  </a:cubicBezTo>
                  <a:cubicBezTo>
                    <a:pt x="1687" y="57"/>
                    <a:pt x="1687" y="57"/>
                    <a:pt x="1687" y="57"/>
                  </a:cubicBezTo>
                  <a:cubicBezTo>
                    <a:pt x="1698" y="57"/>
                    <a:pt x="1698" y="57"/>
                    <a:pt x="1698" y="57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9" y="11"/>
                    <a:pt x="1699" y="11"/>
                    <a:pt x="1699" y="11"/>
                  </a:cubicBezTo>
                  <a:cubicBezTo>
                    <a:pt x="1720" y="57"/>
                    <a:pt x="1720" y="57"/>
                    <a:pt x="1720" y="57"/>
                  </a:cubicBezTo>
                  <a:cubicBezTo>
                    <a:pt x="1737" y="57"/>
                    <a:pt x="1737" y="57"/>
                    <a:pt x="1737" y="57"/>
                  </a:cubicBezTo>
                  <a:close/>
                  <a:moveTo>
                    <a:pt x="1784" y="58"/>
                  </a:moveTo>
                  <a:cubicBezTo>
                    <a:pt x="1801" y="57"/>
                    <a:pt x="1810" y="48"/>
                    <a:pt x="1810" y="30"/>
                  </a:cubicBezTo>
                  <a:cubicBezTo>
                    <a:pt x="1810" y="11"/>
                    <a:pt x="1801" y="1"/>
                    <a:pt x="1784" y="0"/>
                  </a:cubicBezTo>
                  <a:cubicBezTo>
                    <a:pt x="1767" y="1"/>
                    <a:pt x="1759" y="11"/>
                    <a:pt x="1758" y="30"/>
                  </a:cubicBezTo>
                  <a:cubicBezTo>
                    <a:pt x="1759" y="48"/>
                    <a:pt x="1767" y="57"/>
                    <a:pt x="1784" y="58"/>
                  </a:cubicBezTo>
                  <a:close/>
                  <a:moveTo>
                    <a:pt x="1784" y="9"/>
                  </a:moveTo>
                  <a:cubicBezTo>
                    <a:pt x="1793" y="9"/>
                    <a:pt x="1798" y="16"/>
                    <a:pt x="1798" y="30"/>
                  </a:cubicBezTo>
                  <a:cubicBezTo>
                    <a:pt x="1798" y="43"/>
                    <a:pt x="1793" y="50"/>
                    <a:pt x="1784" y="50"/>
                  </a:cubicBezTo>
                  <a:cubicBezTo>
                    <a:pt x="1775" y="50"/>
                    <a:pt x="1771" y="43"/>
                    <a:pt x="1771" y="30"/>
                  </a:cubicBezTo>
                  <a:cubicBezTo>
                    <a:pt x="1771" y="16"/>
                    <a:pt x="1775" y="9"/>
                    <a:pt x="1784" y="9"/>
                  </a:cubicBezTo>
                  <a:close/>
                  <a:moveTo>
                    <a:pt x="1868" y="57"/>
                  </a:moveTo>
                  <a:cubicBezTo>
                    <a:pt x="1868" y="48"/>
                    <a:pt x="1868" y="48"/>
                    <a:pt x="1868" y="48"/>
                  </a:cubicBezTo>
                  <a:cubicBezTo>
                    <a:pt x="1844" y="48"/>
                    <a:pt x="1844" y="48"/>
                    <a:pt x="1844" y="48"/>
                  </a:cubicBezTo>
                  <a:cubicBezTo>
                    <a:pt x="1844" y="2"/>
                    <a:pt x="1844" y="2"/>
                    <a:pt x="1844" y="2"/>
                  </a:cubicBezTo>
                  <a:cubicBezTo>
                    <a:pt x="1833" y="2"/>
                    <a:pt x="1833" y="2"/>
                    <a:pt x="1833" y="2"/>
                  </a:cubicBezTo>
                  <a:cubicBezTo>
                    <a:pt x="1833" y="57"/>
                    <a:pt x="1833" y="57"/>
                    <a:pt x="1833" y="57"/>
                  </a:cubicBezTo>
                  <a:cubicBezTo>
                    <a:pt x="1868" y="57"/>
                    <a:pt x="1868" y="57"/>
                    <a:pt x="1868" y="57"/>
                  </a:cubicBezTo>
                  <a:close/>
                  <a:moveTo>
                    <a:pt x="1913" y="58"/>
                  </a:moveTo>
                  <a:cubicBezTo>
                    <a:pt x="1929" y="57"/>
                    <a:pt x="1938" y="48"/>
                    <a:pt x="1939" y="30"/>
                  </a:cubicBezTo>
                  <a:cubicBezTo>
                    <a:pt x="1938" y="11"/>
                    <a:pt x="1929" y="1"/>
                    <a:pt x="1913" y="0"/>
                  </a:cubicBezTo>
                  <a:cubicBezTo>
                    <a:pt x="1896" y="1"/>
                    <a:pt x="1887" y="11"/>
                    <a:pt x="1886" y="30"/>
                  </a:cubicBezTo>
                  <a:cubicBezTo>
                    <a:pt x="1887" y="48"/>
                    <a:pt x="1896" y="57"/>
                    <a:pt x="1913" y="58"/>
                  </a:cubicBezTo>
                  <a:close/>
                  <a:moveTo>
                    <a:pt x="1913" y="9"/>
                  </a:moveTo>
                  <a:cubicBezTo>
                    <a:pt x="1922" y="9"/>
                    <a:pt x="1926" y="16"/>
                    <a:pt x="1926" y="30"/>
                  </a:cubicBezTo>
                  <a:cubicBezTo>
                    <a:pt x="1926" y="43"/>
                    <a:pt x="1922" y="50"/>
                    <a:pt x="1913" y="50"/>
                  </a:cubicBezTo>
                  <a:cubicBezTo>
                    <a:pt x="1903" y="50"/>
                    <a:pt x="1899" y="43"/>
                    <a:pt x="1899" y="30"/>
                  </a:cubicBezTo>
                  <a:cubicBezTo>
                    <a:pt x="1899" y="16"/>
                    <a:pt x="1903" y="9"/>
                    <a:pt x="1913" y="9"/>
                  </a:cubicBezTo>
                  <a:close/>
                  <a:moveTo>
                    <a:pt x="1997" y="37"/>
                  </a:moveTo>
                  <a:cubicBezTo>
                    <a:pt x="1997" y="48"/>
                    <a:pt x="1997" y="48"/>
                    <a:pt x="1997" y="48"/>
                  </a:cubicBezTo>
                  <a:cubicBezTo>
                    <a:pt x="1997" y="49"/>
                    <a:pt x="1997" y="49"/>
                    <a:pt x="1997" y="48"/>
                  </a:cubicBezTo>
                  <a:cubicBezTo>
                    <a:pt x="1993" y="49"/>
                    <a:pt x="1989" y="50"/>
                    <a:pt x="1986" y="50"/>
                  </a:cubicBezTo>
                  <a:cubicBezTo>
                    <a:pt x="1976" y="49"/>
                    <a:pt x="1971" y="43"/>
                    <a:pt x="1971" y="30"/>
                  </a:cubicBezTo>
                  <a:cubicBezTo>
                    <a:pt x="1971" y="16"/>
                    <a:pt x="1976" y="9"/>
                    <a:pt x="1986" y="9"/>
                  </a:cubicBezTo>
                  <a:cubicBezTo>
                    <a:pt x="1994" y="9"/>
                    <a:pt x="1997" y="12"/>
                    <a:pt x="1997" y="18"/>
                  </a:cubicBezTo>
                  <a:cubicBezTo>
                    <a:pt x="2010" y="18"/>
                    <a:pt x="2010" y="18"/>
                    <a:pt x="2010" y="18"/>
                  </a:cubicBezTo>
                  <a:cubicBezTo>
                    <a:pt x="2010" y="6"/>
                    <a:pt x="2001" y="0"/>
                    <a:pt x="1984" y="0"/>
                  </a:cubicBezTo>
                  <a:cubicBezTo>
                    <a:pt x="1968" y="2"/>
                    <a:pt x="1959" y="11"/>
                    <a:pt x="1959" y="30"/>
                  </a:cubicBezTo>
                  <a:cubicBezTo>
                    <a:pt x="1959" y="47"/>
                    <a:pt x="1968" y="57"/>
                    <a:pt x="1984" y="58"/>
                  </a:cubicBezTo>
                  <a:cubicBezTo>
                    <a:pt x="1989" y="58"/>
                    <a:pt x="1994" y="58"/>
                    <a:pt x="1997" y="57"/>
                  </a:cubicBezTo>
                  <a:cubicBezTo>
                    <a:pt x="2001" y="57"/>
                    <a:pt x="2005" y="57"/>
                    <a:pt x="2009" y="55"/>
                  </a:cubicBezTo>
                  <a:cubicBezTo>
                    <a:pt x="2009" y="27"/>
                    <a:pt x="2009" y="27"/>
                    <a:pt x="2009" y="27"/>
                  </a:cubicBezTo>
                  <a:cubicBezTo>
                    <a:pt x="1987" y="27"/>
                    <a:pt x="1987" y="27"/>
                    <a:pt x="1987" y="27"/>
                  </a:cubicBezTo>
                  <a:cubicBezTo>
                    <a:pt x="1987" y="37"/>
                    <a:pt x="1987" y="37"/>
                    <a:pt x="1987" y="37"/>
                  </a:cubicBezTo>
                  <a:cubicBezTo>
                    <a:pt x="1997" y="37"/>
                    <a:pt x="1997" y="37"/>
                    <a:pt x="1997" y="37"/>
                  </a:cubicBezTo>
                  <a:close/>
                  <a:moveTo>
                    <a:pt x="2048" y="57"/>
                  </a:moveTo>
                  <a:cubicBezTo>
                    <a:pt x="2059" y="57"/>
                    <a:pt x="2059" y="57"/>
                    <a:pt x="2059" y="57"/>
                  </a:cubicBezTo>
                  <a:cubicBezTo>
                    <a:pt x="2059" y="39"/>
                    <a:pt x="2059" y="39"/>
                    <a:pt x="2059" y="39"/>
                  </a:cubicBezTo>
                  <a:cubicBezTo>
                    <a:pt x="2078" y="2"/>
                    <a:pt x="2078" y="2"/>
                    <a:pt x="2078" y="2"/>
                  </a:cubicBezTo>
                  <a:cubicBezTo>
                    <a:pt x="2066" y="2"/>
                    <a:pt x="2066" y="2"/>
                    <a:pt x="2066" y="2"/>
                  </a:cubicBezTo>
                  <a:cubicBezTo>
                    <a:pt x="2054" y="27"/>
                    <a:pt x="2054" y="27"/>
                    <a:pt x="2054" y="27"/>
                  </a:cubicBezTo>
                  <a:cubicBezTo>
                    <a:pt x="2043" y="2"/>
                    <a:pt x="2043" y="2"/>
                    <a:pt x="2043" y="2"/>
                  </a:cubicBezTo>
                  <a:cubicBezTo>
                    <a:pt x="2029" y="2"/>
                    <a:pt x="2029" y="2"/>
                    <a:pt x="2029" y="2"/>
                  </a:cubicBezTo>
                  <a:cubicBezTo>
                    <a:pt x="2048" y="39"/>
                    <a:pt x="2048" y="39"/>
                    <a:pt x="2048" y="39"/>
                  </a:cubicBezTo>
                  <a:lnTo>
                    <a:pt x="20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íSļîde"/>
            <p:cNvSpPr/>
            <p:nvPr/>
          </p:nvSpPr>
          <p:spPr bwMode="auto">
            <a:xfrm>
              <a:off x="2647449" y="2492374"/>
              <a:ext cx="1838789" cy="1871663"/>
            </a:xfrm>
            <a:custGeom>
              <a:avLst/>
              <a:gdLst>
                <a:gd name="T0" fmla="*/ 606 w 808"/>
                <a:gd name="T1" fmla="*/ 701 h 821"/>
                <a:gd name="T2" fmla="*/ 597 w 808"/>
                <a:gd name="T3" fmla="*/ 703 h 821"/>
                <a:gd name="T4" fmla="*/ 597 w 808"/>
                <a:gd name="T5" fmla="*/ 684 h 821"/>
                <a:gd name="T6" fmla="*/ 620 w 808"/>
                <a:gd name="T7" fmla="*/ 651 h 821"/>
                <a:gd name="T8" fmla="*/ 606 w 808"/>
                <a:gd name="T9" fmla="*/ 661 h 821"/>
                <a:gd name="T10" fmla="*/ 584 w 808"/>
                <a:gd name="T11" fmla="*/ 659 h 821"/>
                <a:gd name="T12" fmla="*/ 591 w 808"/>
                <a:gd name="T13" fmla="*/ 642 h 821"/>
                <a:gd name="T14" fmla="*/ 597 w 808"/>
                <a:gd name="T15" fmla="*/ 649 h 821"/>
                <a:gd name="T16" fmla="*/ 620 w 808"/>
                <a:gd name="T17" fmla="*/ 619 h 821"/>
                <a:gd name="T18" fmla="*/ 636 w 808"/>
                <a:gd name="T19" fmla="*/ 634 h 821"/>
                <a:gd name="T20" fmla="*/ 623 w 808"/>
                <a:gd name="T21" fmla="*/ 679 h 821"/>
                <a:gd name="T22" fmla="*/ 620 w 808"/>
                <a:gd name="T23" fmla="*/ 692 h 821"/>
                <a:gd name="T24" fmla="*/ 177 w 808"/>
                <a:gd name="T25" fmla="*/ 710 h 821"/>
                <a:gd name="T26" fmla="*/ 216 w 808"/>
                <a:gd name="T27" fmla="*/ 643 h 821"/>
                <a:gd name="T28" fmla="*/ 233 w 808"/>
                <a:gd name="T29" fmla="*/ 632 h 821"/>
                <a:gd name="T30" fmla="*/ 209 w 808"/>
                <a:gd name="T31" fmla="*/ 667 h 821"/>
                <a:gd name="T32" fmla="*/ 245 w 808"/>
                <a:gd name="T33" fmla="*/ 647 h 821"/>
                <a:gd name="T34" fmla="*/ 246 w 808"/>
                <a:gd name="T35" fmla="*/ 676 h 821"/>
                <a:gd name="T36" fmla="*/ 228 w 808"/>
                <a:gd name="T37" fmla="*/ 694 h 821"/>
                <a:gd name="T38" fmla="*/ 203 w 808"/>
                <a:gd name="T39" fmla="*/ 719 h 821"/>
                <a:gd name="T40" fmla="*/ 207 w 808"/>
                <a:gd name="T41" fmla="*/ 683 h 821"/>
                <a:gd name="T42" fmla="*/ 446 w 808"/>
                <a:gd name="T43" fmla="*/ 698 h 821"/>
                <a:gd name="T44" fmla="*/ 444 w 808"/>
                <a:gd name="T45" fmla="*/ 686 h 821"/>
                <a:gd name="T46" fmla="*/ 445 w 808"/>
                <a:gd name="T47" fmla="*/ 674 h 821"/>
                <a:gd name="T48" fmla="*/ 434 w 808"/>
                <a:gd name="T49" fmla="*/ 668 h 821"/>
                <a:gd name="T50" fmla="*/ 438 w 808"/>
                <a:gd name="T51" fmla="*/ 651 h 821"/>
                <a:gd name="T52" fmla="*/ 456 w 808"/>
                <a:gd name="T53" fmla="*/ 644 h 821"/>
                <a:gd name="T54" fmla="*/ 465 w 808"/>
                <a:gd name="T55" fmla="*/ 643 h 821"/>
                <a:gd name="T56" fmla="*/ 457 w 808"/>
                <a:gd name="T57" fmla="*/ 675 h 821"/>
                <a:gd name="T58" fmla="*/ 455 w 808"/>
                <a:gd name="T59" fmla="*/ 690 h 821"/>
                <a:gd name="T60" fmla="*/ 265 w 808"/>
                <a:gd name="T61" fmla="*/ 713 h 821"/>
                <a:gd name="T62" fmla="*/ 562 w 808"/>
                <a:gd name="T63" fmla="*/ 715 h 821"/>
                <a:gd name="T64" fmla="*/ 292 w 808"/>
                <a:gd name="T65" fmla="*/ 705 h 821"/>
                <a:gd name="T66" fmla="*/ 300 w 808"/>
                <a:gd name="T67" fmla="*/ 666 h 821"/>
                <a:gd name="T68" fmla="*/ 285 w 808"/>
                <a:gd name="T69" fmla="*/ 672 h 821"/>
                <a:gd name="T70" fmla="*/ 302 w 808"/>
                <a:gd name="T71" fmla="*/ 650 h 821"/>
                <a:gd name="T72" fmla="*/ 307 w 808"/>
                <a:gd name="T73" fmla="*/ 637 h 821"/>
                <a:gd name="T74" fmla="*/ 319 w 808"/>
                <a:gd name="T75" fmla="*/ 648 h 821"/>
                <a:gd name="T76" fmla="*/ 305 w 808"/>
                <a:gd name="T77" fmla="*/ 696 h 821"/>
                <a:gd name="T78" fmla="*/ 511 w 808"/>
                <a:gd name="T79" fmla="*/ 689 h 821"/>
                <a:gd name="T80" fmla="*/ 538 w 808"/>
                <a:gd name="T81" fmla="*/ 638 h 821"/>
                <a:gd name="T82" fmla="*/ 529 w 808"/>
                <a:gd name="T83" fmla="*/ 700 h 821"/>
                <a:gd name="T84" fmla="*/ 241 w 808"/>
                <a:gd name="T85" fmla="*/ 701 h 821"/>
                <a:gd name="T86" fmla="*/ 469 w 808"/>
                <a:gd name="T87" fmla="*/ 701 h 821"/>
                <a:gd name="T88" fmla="*/ 447 w 808"/>
                <a:gd name="T89" fmla="*/ 705 h 821"/>
                <a:gd name="T90" fmla="*/ 349 w 808"/>
                <a:gd name="T91" fmla="*/ 697 h 821"/>
                <a:gd name="T92" fmla="*/ 371 w 808"/>
                <a:gd name="T93" fmla="*/ 665 h 821"/>
                <a:gd name="T94" fmla="*/ 400 w 808"/>
                <a:gd name="T95" fmla="*/ 667 h 821"/>
                <a:gd name="T96" fmla="*/ 375 w 808"/>
                <a:gd name="T97" fmla="*/ 697 h 821"/>
                <a:gd name="T98" fmla="*/ 220 w 808"/>
                <a:gd name="T99" fmla="*/ 683 h 821"/>
                <a:gd name="T100" fmla="*/ 223 w 808"/>
                <a:gd name="T101" fmla="*/ 690 h 821"/>
                <a:gd name="T102" fmla="*/ 318 w 808"/>
                <a:gd name="T103" fmla="*/ 697 h 821"/>
                <a:gd name="T104" fmla="*/ 206 w 808"/>
                <a:gd name="T105" fmla="*/ 674 h 821"/>
                <a:gd name="T106" fmla="*/ 311 w 808"/>
                <a:gd name="T107" fmla="*/ 660 h 821"/>
                <a:gd name="T108" fmla="*/ 614 w 808"/>
                <a:gd name="T109" fmla="*/ 661 h 821"/>
                <a:gd name="T110" fmla="*/ 607 w 808"/>
                <a:gd name="T111" fmla="*/ 650 h 821"/>
                <a:gd name="T112" fmla="*/ 217 w 808"/>
                <a:gd name="T113" fmla="*/ 627 h 821"/>
                <a:gd name="T114" fmla="*/ 161 w 808"/>
                <a:gd name="T115" fmla="*/ 585 h 821"/>
                <a:gd name="T116" fmla="*/ 114 w 808"/>
                <a:gd name="T117" fmla="*/ 372 h 821"/>
                <a:gd name="T118" fmla="*/ 243 w 808"/>
                <a:gd name="T119" fmla="*/ 205 h 821"/>
                <a:gd name="T120" fmla="*/ 433 w 808"/>
                <a:gd name="T121" fmla="*/ 152 h 821"/>
                <a:gd name="T122" fmla="*/ 653 w 808"/>
                <a:gd name="T123" fmla="*/ 325 h 821"/>
                <a:gd name="T124" fmla="*/ 664 w 808"/>
                <a:gd name="T125" fmla="*/ 501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8" h="821">
                  <a:moveTo>
                    <a:pt x="404" y="821"/>
                  </a:moveTo>
                  <a:cubicBezTo>
                    <a:pt x="626" y="821"/>
                    <a:pt x="808" y="637"/>
                    <a:pt x="808" y="411"/>
                  </a:cubicBezTo>
                  <a:cubicBezTo>
                    <a:pt x="808" y="185"/>
                    <a:pt x="626" y="0"/>
                    <a:pt x="404" y="0"/>
                  </a:cubicBezTo>
                  <a:cubicBezTo>
                    <a:pt x="181" y="0"/>
                    <a:pt x="0" y="185"/>
                    <a:pt x="0" y="411"/>
                  </a:cubicBezTo>
                  <a:cubicBezTo>
                    <a:pt x="0" y="637"/>
                    <a:pt x="181" y="821"/>
                    <a:pt x="404" y="821"/>
                  </a:cubicBezTo>
                  <a:close/>
                  <a:moveTo>
                    <a:pt x="404" y="3"/>
                  </a:moveTo>
                  <a:cubicBezTo>
                    <a:pt x="474" y="48"/>
                    <a:pt x="616" y="90"/>
                    <a:pt x="583" y="158"/>
                  </a:cubicBezTo>
                  <a:cubicBezTo>
                    <a:pt x="638" y="106"/>
                    <a:pt x="721" y="230"/>
                    <a:pt x="785" y="285"/>
                  </a:cubicBezTo>
                  <a:cubicBezTo>
                    <a:pt x="765" y="362"/>
                    <a:pt x="769" y="520"/>
                    <a:pt x="693" y="507"/>
                  </a:cubicBezTo>
                  <a:cubicBezTo>
                    <a:pt x="761" y="544"/>
                    <a:pt x="669" y="666"/>
                    <a:pt x="644" y="734"/>
                  </a:cubicBezTo>
                  <a:cubicBezTo>
                    <a:pt x="567" y="740"/>
                    <a:pt x="412" y="799"/>
                    <a:pt x="405" y="723"/>
                  </a:cubicBezTo>
                  <a:cubicBezTo>
                    <a:pt x="392" y="797"/>
                    <a:pt x="241" y="737"/>
                    <a:pt x="161" y="732"/>
                  </a:cubicBezTo>
                  <a:cubicBezTo>
                    <a:pt x="134" y="658"/>
                    <a:pt x="46" y="545"/>
                    <a:pt x="113" y="509"/>
                  </a:cubicBezTo>
                  <a:cubicBezTo>
                    <a:pt x="35" y="520"/>
                    <a:pt x="47" y="364"/>
                    <a:pt x="23" y="284"/>
                  </a:cubicBezTo>
                  <a:cubicBezTo>
                    <a:pt x="90" y="245"/>
                    <a:pt x="172" y="105"/>
                    <a:pt x="229" y="159"/>
                  </a:cubicBezTo>
                  <a:cubicBezTo>
                    <a:pt x="197" y="85"/>
                    <a:pt x="340" y="46"/>
                    <a:pt x="404" y="3"/>
                  </a:cubicBezTo>
                  <a:close/>
                  <a:moveTo>
                    <a:pt x="609" y="729"/>
                  </a:move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1" y="725"/>
                    <a:pt x="601" y="725"/>
                    <a:pt x="601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600" y="725"/>
                    <a:pt x="600" y="725"/>
                    <a:pt x="600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9" y="725"/>
                    <a:pt x="599" y="725"/>
                    <a:pt x="599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8" y="725"/>
                    <a:pt x="598" y="725"/>
                    <a:pt x="598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7" y="725"/>
                    <a:pt x="597" y="725"/>
                    <a:pt x="597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6" y="725"/>
                    <a:pt x="596" y="725"/>
                    <a:pt x="596" y="725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4"/>
                    <a:pt x="595" y="724"/>
                    <a:pt x="595" y="724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3"/>
                    <a:pt x="595" y="723"/>
                    <a:pt x="595" y="723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6" y="722"/>
                    <a:pt x="596" y="722"/>
                    <a:pt x="596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598" y="722"/>
                    <a:pt x="598" y="722"/>
                    <a:pt x="598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0" y="722"/>
                    <a:pt x="600" y="722"/>
                    <a:pt x="600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2" y="722"/>
                    <a:pt x="602" y="722"/>
                    <a:pt x="602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5" y="722"/>
                    <a:pt x="605" y="722"/>
                    <a:pt x="605" y="722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6" y="721"/>
                    <a:pt x="606" y="721"/>
                    <a:pt x="606" y="721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9"/>
                    <a:pt x="608" y="719"/>
                    <a:pt x="608" y="719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7"/>
                    <a:pt x="608" y="717"/>
                    <a:pt x="608" y="717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5"/>
                    <a:pt x="608" y="715"/>
                    <a:pt x="608" y="715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2"/>
                    <a:pt x="608" y="712"/>
                    <a:pt x="608" y="712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10"/>
                    <a:pt x="608" y="710"/>
                    <a:pt x="608" y="710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7"/>
                    <a:pt x="608" y="707"/>
                    <a:pt x="608" y="707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5"/>
                    <a:pt x="608" y="705"/>
                    <a:pt x="608" y="705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2"/>
                    <a:pt x="608" y="702"/>
                    <a:pt x="608" y="702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8" y="700"/>
                    <a:pt x="608" y="700"/>
                    <a:pt x="608" y="700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6" y="701"/>
                    <a:pt x="606" y="701"/>
                    <a:pt x="606" y="701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4" y="702"/>
                    <a:pt x="604" y="702"/>
                    <a:pt x="604" y="702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3" y="703"/>
                    <a:pt x="603" y="703"/>
                    <a:pt x="603" y="703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601" y="704"/>
                    <a:pt x="601" y="704"/>
                    <a:pt x="601" y="704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9" y="705"/>
                    <a:pt x="599" y="705"/>
                    <a:pt x="599" y="705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8" y="706"/>
                    <a:pt x="598" y="706"/>
                    <a:pt x="598" y="706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6" y="708"/>
                    <a:pt x="596" y="708"/>
                    <a:pt x="596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4" y="708"/>
                    <a:pt x="594" y="708"/>
                    <a:pt x="594" y="708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3" y="709"/>
                    <a:pt x="593" y="709"/>
                    <a:pt x="593" y="709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2" y="710"/>
                    <a:pt x="592" y="710"/>
                    <a:pt x="592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90" y="710"/>
                    <a:pt x="590" y="710"/>
                    <a:pt x="590" y="710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9" y="711"/>
                    <a:pt x="589" y="711"/>
                    <a:pt x="589" y="711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8" y="712"/>
                    <a:pt x="588" y="712"/>
                    <a:pt x="588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7" y="712"/>
                    <a:pt x="587" y="712"/>
                    <a:pt x="587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5" y="712"/>
                    <a:pt x="585" y="712"/>
                    <a:pt x="585" y="712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1"/>
                    <a:pt x="584" y="711"/>
                    <a:pt x="584" y="711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4" y="712"/>
                    <a:pt x="584" y="712"/>
                    <a:pt x="584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3" y="712"/>
                    <a:pt x="583" y="712"/>
                    <a:pt x="583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2"/>
                    <a:pt x="582" y="712"/>
                    <a:pt x="582" y="712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2" y="711"/>
                    <a:pt x="582" y="711"/>
                    <a:pt x="582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1" y="711"/>
                    <a:pt x="581" y="711"/>
                    <a:pt x="581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1"/>
                    <a:pt x="580" y="711"/>
                    <a:pt x="580" y="711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80" y="710"/>
                    <a:pt x="580" y="710"/>
                    <a:pt x="580" y="710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79" y="709"/>
                    <a:pt x="579" y="709"/>
                    <a:pt x="579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80" y="709"/>
                    <a:pt x="580" y="709"/>
                    <a:pt x="580" y="709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4"/>
                    <a:pt x="592" y="704"/>
                    <a:pt x="592" y="704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2" y="705"/>
                    <a:pt x="592" y="705"/>
                    <a:pt x="592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3" y="705"/>
                    <a:pt x="593" y="705"/>
                    <a:pt x="593" y="705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4" y="704"/>
                    <a:pt x="594" y="704"/>
                    <a:pt x="594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5" y="704"/>
                    <a:pt x="595" y="704"/>
                    <a:pt x="595" y="704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6" y="703"/>
                    <a:pt x="596" y="703"/>
                    <a:pt x="596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7" y="703"/>
                    <a:pt x="597" y="703"/>
                    <a:pt x="597" y="703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8" y="702"/>
                    <a:pt x="598" y="702"/>
                    <a:pt x="598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2"/>
                    <a:pt x="599" y="702"/>
                    <a:pt x="599" y="702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599" y="701"/>
                    <a:pt x="599" y="701"/>
                    <a:pt x="599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0" y="701"/>
                    <a:pt x="600" y="701"/>
                    <a:pt x="600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1"/>
                    <a:pt x="601" y="701"/>
                    <a:pt x="601" y="701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1" y="700"/>
                    <a:pt x="601" y="700"/>
                    <a:pt x="601" y="700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2" y="699"/>
                    <a:pt x="602" y="699"/>
                    <a:pt x="602" y="699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8"/>
                    <a:pt x="603" y="698"/>
                    <a:pt x="603" y="698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3" y="697"/>
                    <a:pt x="603" y="697"/>
                    <a:pt x="603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7"/>
                    <a:pt x="604" y="697"/>
                    <a:pt x="604" y="697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4" y="696"/>
                    <a:pt x="604" y="696"/>
                    <a:pt x="604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5" y="696"/>
                    <a:pt x="605" y="696"/>
                    <a:pt x="605" y="696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6" y="695"/>
                    <a:pt x="606" y="695"/>
                    <a:pt x="606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5"/>
                    <a:pt x="607" y="695"/>
                    <a:pt x="607" y="695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4"/>
                    <a:pt x="607" y="694"/>
                    <a:pt x="607" y="694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7" y="693"/>
                    <a:pt x="607" y="693"/>
                    <a:pt x="607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3"/>
                    <a:pt x="606" y="693"/>
                    <a:pt x="606" y="693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6" y="692"/>
                    <a:pt x="606" y="692"/>
                    <a:pt x="606" y="692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07" y="691"/>
                    <a:pt x="607" y="691"/>
                    <a:pt x="607" y="691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1" y="685"/>
                    <a:pt x="611" y="685"/>
                    <a:pt x="611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2" y="685"/>
                    <a:pt x="612" y="685"/>
                    <a:pt x="612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3" y="685"/>
                    <a:pt x="613" y="685"/>
                    <a:pt x="613" y="685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7"/>
                    <a:pt x="619" y="677"/>
                    <a:pt x="619" y="677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6"/>
                    <a:pt x="619" y="676"/>
                    <a:pt x="619" y="676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619" y="675"/>
                    <a:pt x="619" y="675"/>
                    <a:pt x="619" y="675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8" y="684"/>
                    <a:pt x="598" y="684"/>
                    <a:pt x="598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7" y="684"/>
                    <a:pt x="597" y="684"/>
                    <a:pt x="597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4"/>
                    <a:pt x="596" y="684"/>
                    <a:pt x="596" y="684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6" y="683"/>
                    <a:pt x="596" y="683"/>
                    <a:pt x="596" y="683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597" y="681"/>
                    <a:pt x="597" y="681"/>
                    <a:pt x="597" y="681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0" y="670"/>
                    <a:pt x="620" y="670"/>
                    <a:pt x="620" y="670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1" y="668"/>
                    <a:pt x="621" y="668"/>
                    <a:pt x="621" y="668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2" y="665"/>
                    <a:pt x="622" y="665"/>
                    <a:pt x="622" y="665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4" y="663"/>
                    <a:pt x="624" y="663"/>
                    <a:pt x="624" y="663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6" y="660"/>
                    <a:pt x="626" y="660"/>
                    <a:pt x="626" y="660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7" y="658"/>
                    <a:pt x="627" y="658"/>
                    <a:pt x="627" y="658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28" y="655"/>
                    <a:pt x="628" y="655"/>
                    <a:pt x="628" y="655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0" y="653"/>
                    <a:pt x="630" y="653"/>
                    <a:pt x="630" y="653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1" y="650"/>
                    <a:pt x="631" y="650"/>
                    <a:pt x="631" y="650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4" y="644"/>
                    <a:pt x="634" y="644"/>
                    <a:pt x="634" y="644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3"/>
                    <a:pt x="633" y="643"/>
                    <a:pt x="633" y="643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3" y="642"/>
                    <a:pt x="633" y="642"/>
                    <a:pt x="633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2" y="642"/>
                    <a:pt x="632" y="642"/>
                    <a:pt x="632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31" y="642"/>
                    <a:pt x="631" y="642"/>
                    <a:pt x="631" y="642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9" y="643"/>
                    <a:pt x="629" y="643"/>
                    <a:pt x="629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7" y="644"/>
                    <a:pt x="627" y="644"/>
                    <a:pt x="627" y="644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6" y="645"/>
                    <a:pt x="626" y="645"/>
                    <a:pt x="626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5" y="645"/>
                    <a:pt x="625" y="645"/>
                    <a:pt x="625" y="645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4" y="646"/>
                    <a:pt x="624" y="646"/>
                    <a:pt x="624" y="646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49"/>
                    <a:pt x="620" y="649"/>
                    <a:pt x="620" y="649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0"/>
                    <a:pt x="620" y="650"/>
                    <a:pt x="620" y="650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0" y="651"/>
                    <a:pt x="620" y="651"/>
                    <a:pt x="620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1"/>
                    <a:pt x="621" y="651"/>
                    <a:pt x="621" y="651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1" y="652"/>
                    <a:pt x="621" y="652"/>
                    <a:pt x="621" y="652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4"/>
                    <a:pt x="622" y="654"/>
                    <a:pt x="622" y="654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5"/>
                    <a:pt x="622" y="655"/>
                    <a:pt x="622" y="655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6"/>
                    <a:pt x="622" y="656"/>
                    <a:pt x="622" y="656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7"/>
                    <a:pt x="622" y="657"/>
                    <a:pt x="622" y="657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2" y="658"/>
                    <a:pt x="622" y="658"/>
                    <a:pt x="622" y="658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59"/>
                    <a:pt x="621" y="659"/>
                    <a:pt x="621" y="659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21" y="660"/>
                    <a:pt x="621" y="660"/>
                    <a:pt x="621" y="660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8"/>
                    <a:pt x="613" y="668"/>
                    <a:pt x="613" y="668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3" y="669"/>
                    <a:pt x="613" y="669"/>
                    <a:pt x="613" y="669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2" y="668"/>
                    <a:pt x="612" y="668"/>
                    <a:pt x="612" y="668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5" y="662"/>
                    <a:pt x="615" y="662"/>
                    <a:pt x="615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3" y="662"/>
                    <a:pt x="613" y="662"/>
                    <a:pt x="613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2" y="662"/>
                    <a:pt x="612" y="662"/>
                    <a:pt x="612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11" y="662"/>
                    <a:pt x="611" y="662"/>
                    <a:pt x="611" y="662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5" y="670"/>
                    <a:pt x="605" y="670"/>
                    <a:pt x="605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4" y="670"/>
                    <a:pt x="604" y="670"/>
                    <a:pt x="604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70"/>
                    <a:pt x="603" y="670"/>
                    <a:pt x="603" y="670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9"/>
                    <a:pt x="603" y="669"/>
                    <a:pt x="603" y="669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3" y="668"/>
                    <a:pt x="603" y="668"/>
                    <a:pt x="603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8"/>
                    <a:pt x="604" y="668"/>
                    <a:pt x="604" y="668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4" y="667"/>
                    <a:pt x="604" y="667"/>
                    <a:pt x="604" y="667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6"/>
                    <a:pt x="605" y="666"/>
                    <a:pt x="605" y="666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5" y="665"/>
                    <a:pt x="605" y="665"/>
                    <a:pt x="605" y="665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6" y="664"/>
                    <a:pt x="606" y="664"/>
                    <a:pt x="606" y="664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3"/>
                    <a:pt x="607" y="663"/>
                    <a:pt x="607" y="663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2"/>
                    <a:pt x="607" y="662"/>
                    <a:pt x="607" y="662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7" y="661"/>
                    <a:pt x="607" y="661"/>
                    <a:pt x="607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1"/>
                    <a:pt x="606" y="661"/>
                    <a:pt x="606" y="661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6" y="660"/>
                    <a:pt x="606" y="660"/>
                    <a:pt x="606" y="660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4" y="661"/>
                    <a:pt x="604" y="661"/>
                    <a:pt x="604" y="661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2" y="662"/>
                    <a:pt x="602" y="662"/>
                    <a:pt x="602" y="662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1" y="663"/>
                    <a:pt x="601" y="663"/>
                    <a:pt x="601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600" y="663"/>
                    <a:pt x="600" y="663"/>
                    <a:pt x="600" y="663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8" y="665"/>
                    <a:pt x="598" y="665"/>
                    <a:pt x="598" y="665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7" y="666"/>
                    <a:pt x="597" y="666"/>
                    <a:pt x="597" y="666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7"/>
                    <a:pt x="595" y="667"/>
                    <a:pt x="595" y="667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5" y="668"/>
                    <a:pt x="595" y="668"/>
                    <a:pt x="595" y="668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69"/>
                    <a:pt x="594" y="669"/>
                    <a:pt x="594" y="669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0"/>
                    <a:pt x="594" y="670"/>
                    <a:pt x="594" y="670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1"/>
                    <a:pt x="594" y="671"/>
                    <a:pt x="594" y="671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4" y="672"/>
                    <a:pt x="594" y="672"/>
                    <a:pt x="594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3" y="672"/>
                    <a:pt x="593" y="672"/>
                    <a:pt x="593" y="672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2" y="673"/>
                    <a:pt x="592" y="673"/>
                    <a:pt x="592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1" y="673"/>
                    <a:pt x="591" y="673"/>
                    <a:pt x="591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3"/>
                    <a:pt x="590" y="673"/>
                    <a:pt x="590" y="673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90" y="671"/>
                    <a:pt x="590" y="671"/>
                    <a:pt x="590" y="671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9" y="669"/>
                    <a:pt x="589" y="669"/>
                    <a:pt x="589" y="669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8" y="668"/>
                    <a:pt x="588" y="668"/>
                    <a:pt x="588" y="668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7" y="666"/>
                    <a:pt x="587" y="666"/>
                    <a:pt x="587" y="666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6" y="664"/>
                    <a:pt x="586" y="664"/>
                    <a:pt x="586" y="664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5" y="662"/>
                    <a:pt x="585" y="662"/>
                    <a:pt x="585" y="662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4" y="661"/>
                    <a:pt x="584" y="661"/>
                    <a:pt x="584" y="661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3" y="659"/>
                    <a:pt x="583" y="659"/>
                    <a:pt x="583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9"/>
                    <a:pt x="584" y="659"/>
                    <a:pt x="584" y="659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4" y="658"/>
                    <a:pt x="584" y="658"/>
                    <a:pt x="584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5" y="658"/>
                    <a:pt x="585" y="658"/>
                    <a:pt x="585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6" y="658"/>
                    <a:pt x="586" y="658"/>
                    <a:pt x="586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7" y="658"/>
                    <a:pt x="587" y="658"/>
                    <a:pt x="587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88" y="658"/>
                    <a:pt x="588" y="658"/>
                    <a:pt x="588" y="658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4" y="665"/>
                    <a:pt x="594" y="665"/>
                    <a:pt x="594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5" y="665"/>
                    <a:pt x="595" y="665"/>
                    <a:pt x="595" y="665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6" y="664"/>
                    <a:pt x="596" y="664"/>
                    <a:pt x="596" y="664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94" y="656"/>
                    <a:pt x="594" y="656"/>
                    <a:pt x="594" y="656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6"/>
                    <a:pt x="588" y="646"/>
                    <a:pt x="588" y="646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8" y="645"/>
                    <a:pt x="588" y="645"/>
                    <a:pt x="588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7" y="645"/>
                    <a:pt x="587" y="645"/>
                    <a:pt x="587" y="645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6" y="644"/>
                    <a:pt x="586" y="644"/>
                    <a:pt x="586" y="644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3"/>
                    <a:pt x="585" y="643"/>
                    <a:pt x="585" y="643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2"/>
                    <a:pt x="585" y="642"/>
                    <a:pt x="585" y="642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1"/>
                    <a:pt x="585" y="641"/>
                    <a:pt x="585" y="641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40"/>
                    <a:pt x="585" y="640"/>
                    <a:pt x="585" y="640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5" y="639"/>
                    <a:pt x="585" y="639"/>
                    <a:pt x="585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7" y="639"/>
                    <a:pt x="587" y="639"/>
                    <a:pt x="587" y="639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8" y="640"/>
                    <a:pt x="588" y="640"/>
                    <a:pt x="588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89" y="640"/>
                    <a:pt x="589" y="640"/>
                    <a:pt x="589" y="640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0" y="641"/>
                    <a:pt x="590" y="641"/>
                    <a:pt x="590" y="641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1" y="642"/>
                    <a:pt x="591" y="642"/>
                    <a:pt x="591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2"/>
                    <a:pt x="592" y="642"/>
                    <a:pt x="592" y="642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2" y="643"/>
                    <a:pt x="592" y="643"/>
                    <a:pt x="592" y="643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4"/>
                    <a:pt x="593" y="644"/>
                    <a:pt x="593" y="644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3" y="645"/>
                    <a:pt x="593" y="645"/>
                    <a:pt x="593" y="645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6"/>
                    <a:pt x="594" y="646"/>
                    <a:pt x="594" y="646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7"/>
                    <a:pt x="594" y="647"/>
                    <a:pt x="594" y="647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8"/>
                    <a:pt x="594" y="648"/>
                    <a:pt x="594" y="648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4" y="649"/>
                    <a:pt x="594" y="649"/>
                    <a:pt x="594" y="649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5" y="650"/>
                    <a:pt x="595" y="650"/>
                    <a:pt x="595" y="650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6" y="651"/>
                    <a:pt x="596" y="651"/>
                    <a:pt x="596" y="651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2"/>
                    <a:pt x="597" y="652"/>
                    <a:pt x="597" y="652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7" y="653"/>
                    <a:pt x="597" y="653"/>
                    <a:pt x="597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8" y="653"/>
                    <a:pt x="598" y="653"/>
                    <a:pt x="598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599" y="653"/>
                    <a:pt x="599" y="653"/>
                    <a:pt x="599" y="653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0" y="652"/>
                    <a:pt x="600" y="652"/>
                    <a:pt x="600" y="652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1"/>
                    <a:pt x="601" y="651"/>
                    <a:pt x="601" y="651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50"/>
                    <a:pt x="601" y="650"/>
                    <a:pt x="601" y="650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1" y="649"/>
                    <a:pt x="601" y="649"/>
                    <a:pt x="601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600" y="649"/>
                    <a:pt x="600" y="649"/>
                    <a:pt x="600" y="649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9" y="650"/>
                    <a:pt x="599" y="650"/>
                    <a:pt x="599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8" y="650"/>
                    <a:pt x="598" y="650"/>
                    <a:pt x="598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50"/>
                    <a:pt x="597" y="650"/>
                    <a:pt x="597" y="650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7" y="649"/>
                    <a:pt x="597" y="649"/>
                    <a:pt x="597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9"/>
                    <a:pt x="596" y="649"/>
                    <a:pt x="596" y="649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8"/>
                    <a:pt x="596" y="648"/>
                    <a:pt x="596" y="648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6" y="647"/>
                    <a:pt x="596" y="647"/>
                    <a:pt x="596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7" y="647"/>
                    <a:pt x="597" y="647"/>
                    <a:pt x="597" y="647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8" y="646"/>
                    <a:pt x="598" y="646"/>
                    <a:pt x="598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599" y="646"/>
                    <a:pt x="599" y="646"/>
                    <a:pt x="599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0" y="646"/>
                    <a:pt x="600" y="646"/>
                    <a:pt x="600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1" y="646"/>
                    <a:pt x="601" y="646"/>
                    <a:pt x="601" y="646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3" y="645"/>
                    <a:pt x="603" y="645"/>
                    <a:pt x="603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4" y="645"/>
                    <a:pt x="604" y="645"/>
                    <a:pt x="604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5"/>
                    <a:pt x="605" y="645"/>
                    <a:pt x="605" y="645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4"/>
                    <a:pt x="605" y="644"/>
                    <a:pt x="605" y="644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5" y="643"/>
                    <a:pt x="605" y="643"/>
                    <a:pt x="605" y="643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06" y="642"/>
                    <a:pt x="606" y="642"/>
                    <a:pt x="606" y="642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3" y="629"/>
                    <a:pt x="613" y="629"/>
                    <a:pt x="613" y="629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7"/>
                    <a:pt x="614" y="627"/>
                    <a:pt x="614" y="627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6"/>
                    <a:pt x="614" y="626"/>
                    <a:pt x="614" y="626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5"/>
                    <a:pt x="614" y="625"/>
                    <a:pt x="614" y="625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2"/>
                    <a:pt x="614" y="622"/>
                    <a:pt x="614" y="622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21"/>
                    <a:pt x="614" y="621"/>
                    <a:pt x="614" y="621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4" y="619"/>
                    <a:pt x="614" y="619"/>
                    <a:pt x="614" y="619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3" y="618"/>
                    <a:pt x="613" y="618"/>
                    <a:pt x="613" y="618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4" y="616"/>
                    <a:pt x="614" y="616"/>
                    <a:pt x="614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5" y="616"/>
                    <a:pt x="615" y="616"/>
                    <a:pt x="615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6" y="616"/>
                    <a:pt x="616" y="616"/>
                    <a:pt x="616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7" y="616"/>
                    <a:pt x="617" y="616"/>
                    <a:pt x="617" y="616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8" y="617"/>
                    <a:pt x="618" y="617"/>
                    <a:pt x="618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19" y="617"/>
                    <a:pt x="619" y="617"/>
                    <a:pt x="619" y="617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8"/>
                    <a:pt x="620" y="618"/>
                    <a:pt x="620" y="618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0" y="619"/>
                    <a:pt x="620" y="619"/>
                    <a:pt x="620" y="619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1" y="620"/>
                    <a:pt x="621" y="620"/>
                    <a:pt x="621" y="620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1"/>
                    <a:pt x="622" y="621"/>
                    <a:pt x="622" y="621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2" y="622"/>
                    <a:pt x="622" y="622"/>
                    <a:pt x="622" y="622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3"/>
                    <a:pt x="623" y="623"/>
                    <a:pt x="623" y="623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3" y="625"/>
                    <a:pt x="623" y="625"/>
                    <a:pt x="623" y="625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6"/>
                    <a:pt x="622" y="626"/>
                    <a:pt x="622" y="626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2" y="627"/>
                    <a:pt x="622" y="627"/>
                    <a:pt x="622" y="627"/>
                  </a:cubicBezTo>
                  <a:cubicBezTo>
                    <a:pt x="621" y="628"/>
                    <a:pt x="621" y="628"/>
                    <a:pt x="621" y="628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20" y="629"/>
                    <a:pt x="620" y="629"/>
                    <a:pt x="620" y="629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9" y="630"/>
                    <a:pt x="619" y="630"/>
                    <a:pt x="619" y="630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8" y="631"/>
                    <a:pt x="618" y="631"/>
                    <a:pt x="618" y="631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7" y="633"/>
                    <a:pt x="617" y="633"/>
                    <a:pt x="617" y="633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6" y="634"/>
                    <a:pt x="616" y="634"/>
                    <a:pt x="616" y="634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5" y="636"/>
                    <a:pt x="615" y="636"/>
                    <a:pt x="615" y="636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4" y="637"/>
                    <a:pt x="614" y="637"/>
                    <a:pt x="614" y="637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13" y="638"/>
                    <a:pt x="613" y="638"/>
                    <a:pt x="613" y="638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4"/>
                    <a:pt x="609" y="644"/>
                    <a:pt x="609" y="644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09" y="645"/>
                    <a:pt x="609" y="645"/>
                    <a:pt x="609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0" y="645"/>
                    <a:pt x="610" y="645"/>
                    <a:pt x="610" y="645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1" y="646"/>
                    <a:pt x="611" y="646"/>
                    <a:pt x="611" y="646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2" y="647"/>
                    <a:pt x="612" y="647"/>
                    <a:pt x="612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4" y="647"/>
                    <a:pt x="614" y="647"/>
                    <a:pt x="614" y="647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5" y="648"/>
                    <a:pt x="615" y="648"/>
                    <a:pt x="615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6" y="648"/>
                    <a:pt x="616" y="648"/>
                    <a:pt x="616" y="648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8" y="647"/>
                    <a:pt x="618" y="647"/>
                    <a:pt x="618" y="647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19" y="646"/>
                    <a:pt x="619" y="646"/>
                    <a:pt x="619" y="646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5" y="641"/>
                    <a:pt x="625" y="641"/>
                    <a:pt x="625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1"/>
                    <a:pt x="626" y="641"/>
                    <a:pt x="626" y="641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6" y="640"/>
                    <a:pt x="626" y="640"/>
                    <a:pt x="626" y="640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27" y="639"/>
                    <a:pt x="627" y="639"/>
                    <a:pt x="627" y="639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5" y="634"/>
                    <a:pt x="635" y="634"/>
                    <a:pt x="635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6" y="634"/>
                    <a:pt x="636" y="634"/>
                    <a:pt x="636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7" y="634"/>
                    <a:pt x="637" y="634"/>
                    <a:pt x="637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8" y="634"/>
                    <a:pt x="638" y="634"/>
                    <a:pt x="638" y="634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39" y="635"/>
                    <a:pt x="639" y="635"/>
                    <a:pt x="639" y="635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0" y="636"/>
                    <a:pt x="640" y="636"/>
                    <a:pt x="640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1" y="636"/>
                    <a:pt x="641" y="636"/>
                    <a:pt x="641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6"/>
                    <a:pt x="643" y="636"/>
                    <a:pt x="643" y="636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8"/>
                    <a:pt x="643" y="638"/>
                    <a:pt x="643" y="638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3" y="639"/>
                    <a:pt x="643" y="639"/>
                    <a:pt x="643" y="639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0"/>
                    <a:pt x="642" y="640"/>
                    <a:pt x="642" y="640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1"/>
                    <a:pt x="642" y="641"/>
                    <a:pt x="642" y="641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3"/>
                    <a:pt x="642" y="643"/>
                    <a:pt x="642" y="643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2" y="644"/>
                    <a:pt x="642" y="644"/>
                    <a:pt x="642" y="644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1" y="645"/>
                    <a:pt x="641" y="645"/>
                    <a:pt x="641" y="645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40" y="646"/>
                    <a:pt x="640" y="646"/>
                    <a:pt x="640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6"/>
                    <a:pt x="639" y="646"/>
                    <a:pt x="639" y="646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9" y="647"/>
                    <a:pt x="639" y="647"/>
                    <a:pt x="639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7"/>
                    <a:pt x="638" y="647"/>
                    <a:pt x="638" y="647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8"/>
                    <a:pt x="638" y="648"/>
                    <a:pt x="638" y="648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8" y="649"/>
                    <a:pt x="638" y="649"/>
                    <a:pt x="638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7" y="649"/>
                    <a:pt x="637" y="649"/>
                    <a:pt x="637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36" y="649"/>
                    <a:pt x="636" y="649"/>
                    <a:pt x="636" y="649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7" y="662"/>
                    <a:pt x="627" y="662"/>
                    <a:pt x="627" y="662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3" y="668"/>
                    <a:pt x="623" y="668"/>
                    <a:pt x="623" y="668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4" y="669"/>
                    <a:pt x="624" y="669"/>
                    <a:pt x="624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9"/>
                    <a:pt x="625" y="669"/>
                    <a:pt x="625" y="669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6" y="668"/>
                    <a:pt x="626" y="668"/>
                    <a:pt x="626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7" y="668"/>
                    <a:pt x="627" y="668"/>
                    <a:pt x="627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69"/>
                    <a:pt x="629" y="669"/>
                    <a:pt x="629" y="669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29" y="670"/>
                    <a:pt x="629" y="670"/>
                    <a:pt x="629" y="670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1"/>
                    <a:pt x="630" y="671"/>
                    <a:pt x="630" y="671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2"/>
                    <a:pt x="630" y="672"/>
                    <a:pt x="630" y="672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3"/>
                    <a:pt x="630" y="673"/>
                    <a:pt x="630" y="673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30" y="674"/>
                    <a:pt x="630" y="674"/>
                    <a:pt x="630" y="674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23" y="679"/>
                    <a:pt x="623" y="679"/>
                    <a:pt x="623" y="679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0" y="690"/>
                    <a:pt x="610" y="690"/>
                    <a:pt x="610" y="690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1" y="691"/>
                    <a:pt x="611" y="691"/>
                    <a:pt x="611" y="691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7" y="688"/>
                    <a:pt x="617" y="688"/>
                    <a:pt x="617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8" y="688"/>
                    <a:pt x="618" y="688"/>
                    <a:pt x="618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19" y="688"/>
                    <a:pt x="619" y="688"/>
                    <a:pt x="619" y="688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0" y="687"/>
                    <a:pt x="620" y="687"/>
                    <a:pt x="620" y="687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1" y="688"/>
                    <a:pt x="621" y="688"/>
                    <a:pt x="621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2" y="688"/>
                    <a:pt x="622" y="688"/>
                    <a:pt x="622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3" y="688"/>
                    <a:pt x="623" y="688"/>
                    <a:pt x="623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8"/>
                    <a:pt x="624" y="688"/>
                    <a:pt x="624" y="688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4" y="689"/>
                    <a:pt x="624" y="689"/>
                    <a:pt x="624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5" y="689"/>
                    <a:pt x="625" y="689"/>
                    <a:pt x="625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89"/>
                    <a:pt x="626" y="689"/>
                    <a:pt x="626" y="689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0"/>
                    <a:pt x="626" y="690"/>
                    <a:pt x="626" y="690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1"/>
                    <a:pt x="626" y="691"/>
                    <a:pt x="626" y="691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6" y="692"/>
                    <a:pt x="626" y="692"/>
                    <a:pt x="626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2"/>
                    <a:pt x="625" y="692"/>
                    <a:pt x="625" y="692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3"/>
                    <a:pt x="625" y="693"/>
                    <a:pt x="625" y="693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5" y="694"/>
                    <a:pt x="625" y="694"/>
                    <a:pt x="625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4" y="694"/>
                    <a:pt x="624" y="694"/>
                    <a:pt x="624" y="694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3" y="695"/>
                    <a:pt x="623" y="695"/>
                    <a:pt x="623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2" y="695"/>
                    <a:pt x="622" y="695"/>
                    <a:pt x="622" y="695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6"/>
                    <a:pt x="621" y="696"/>
                    <a:pt x="621" y="696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1" y="697"/>
                    <a:pt x="621" y="697"/>
                    <a:pt x="621" y="697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20" y="698"/>
                    <a:pt x="620" y="698"/>
                    <a:pt x="620" y="698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9" y="699"/>
                    <a:pt x="619" y="699"/>
                    <a:pt x="619" y="699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8" y="700"/>
                    <a:pt x="618" y="700"/>
                    <a:pt x="618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700"/>
                    <a:pt x="616" y="700"/>
                    <a:pt x="616" y="700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9"/>
                    <a:pt x="616" y="699"/>
                    <a:pt x="616" y="699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6" y="698"/>
                    <a:pt x="616" y="698"/>
                    <a:pt x="616" y="698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7" y="697"/>
                    <a:pt x="617" y="697"/>
                    <a:pt x="617" y="697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6"/>
                    <a:pt x="618" y="696"/>
                    <a:pt x="618" y="696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8" y="695"/>
                    <a:pt x="618" y="695"/>
                    <a:pt x="618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5"/>
                    <a:pt x="619" y="695"/>
                    <a:pt x="619" y="695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19" y="694"/>
                    <a:pt x="619" y="694"/>
                    <a:pt x="619" y="694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20" y="692"/>
                    <a:pt x="620" y="692"/>
                    <a:pt x="620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9" y="692"/>
                    <a:pt x="619" y="692"/>
                    <a:pt x="619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8" y="692"/>
                    <a:pt x="618" y="692"/>
                    <a:pt x="618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7" y="692"/>
                    <a:pt x="617" y="692"/>
                    <a:pt x="617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6" y="692"/>
                    <a:pt x="616" y="692"/>
                    <a:pt x="616" y="692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697"/>
                    <a:pt x="612" y="697"/>
                    <a:pt x="612" y="697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2" y="701"/>
                    <a:pt x="612" y="701"/>
                    <a:pt x="612" y="701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5"/>
                    <a:pt x="613" y="705"/>
                    <a:pt x="613" y="705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09"/>
                    <a:pt x="613" y="709"/>
                    <a:pt x="613" y="709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2"/>
                    <a:pt x="613" y="712"/>
                    <a:pt x="613" y="712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3" y="716"/>
                    <a:pt x="613" y="716"/>
                    <a:pt x="613" y="716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0"/>
                    <a:pt x="612" y="720"/>
                    <a:pt x="612" y="720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4"/>
                    <a:pt x="612" y="724"/>
                    <a:pt x="612" y="724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2" y="728"/>
                    <a:pt x="612" y="728"/>
                    <a:pt x="612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1" y="728"/>
                    <a:pt x="611" y="728"/>
                    <a:pt x="611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8"/>
                    <a:pt x="610" y="728"/>
                    <a:pt x="610" y="728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10" y="729"/>
                    <a:pt x="610" y="729"/>
                    <a:pt x="610" y="729"/>
                  </a:cubicBezTo>
                  <a:cubicBezTo>
                    <a:pt x="609" y="729"/>
                    <a:pt x="609" y="729"/>
                    <a:pt x="609" y="729"/>
                  </a:cubicBezTo>
                  <a:close/>
                  <a:moveTo>
                    <a:pt x="176" y="724"/>
                  </a:move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5" y="724"/>
                    <a:pt x="175" y="724"/>
                    <a:pt x="175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4" y="724"/>
                    <a:pt x="174" y="724"/>
                    <a:pt x="174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4"/>
                    <a:pt x="173" y="724"/>
                    <a:pt x="173" y="724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3" y="723"/>
                    <a:pt x="173" y="723"/>
                    <a:pt x="173" y="723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2"/>
                    <a:pt x="172" y="722"/>
                    <a:pt x="172" y="722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2" y="721"/>
                    <a:pt x="172" y="721"/>
                    <a:pt x="172" y="721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20"/>
                    <a:pt x="171" y="720"/>
                    <a:pt x="171" y="720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1" y="719"/>
                    <a:pt x="171" y="719"/>
                    <a:pt x="171" y="719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2" y="718"/>
                    <a:pt x="172" y="718"/>
                    <a:pt x="172" y="718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5" y="714"/>
                    <a:pt x="175" y="714"/>
                    <a:pt x="175" y="714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77" y="710"/>
                    <a:pt x="177" y="710"/>
                    <a:pt x="177" y="710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0" y="706"/>
                    <a:pt x="180" y="706"/>
                    <a:pt x="180" y="706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3" y="701"/>
                    <a:pt x="183" y="701"/>
                    <a:pt x="183" y="701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5" y="697"/>
                    <a:pt x="185" y="697"/>
                    <a:pt x="185" y="697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88" y="693"/>
                    <a:pt x="188" y="693"/>
                    <a:pt x="188" y="693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1" y="688"/>
                    <a:pt x="191" y="688"/>
                    <a:pt x="191" y="688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3" y="684"/>
                    <a:pt x="193" y="684"/>
                  </a:cubicBezTo>
                  <a:cubicBezTo>
                    <a:pt x="193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4"/>
                    <a:pt x="194" y="684"/>
                    <a:pt x="194" y="684"/>
                  </a:cubicBezTo>
                  <a:cubicBezTo>
                    <a:pt x="194" y="683"/>
                    <a:pt x="194" y="683"/>
                    <a:pt x="195" y="683"/>
                  </a:cubicBezTo>
                  <a:cubicBezTo>
                    <a:pt x="195" y="683"/>
                    <a:pt x="195" y="683"/>
                    <a:pt x="195" y="683"/>
                  </a:cubicBezTo>
                  <a:cubicBezTo>
                    <a:pt x="195" y="683"/>
                    <a:pt x="195" y="682"/>
                    <a:pt x="196" y="682"/>
                  </a:cubicBezTo>
                  <a:cubicBezTo>
                    <a:pt x="196" y="682"/>
                    <a:pt x="196" y="682"/>
                    <a:pt x="196" y="682"/>
                  </a:cubicBezTo>
                  <a:cubicBezTo>
                    <a:pt x="196" y="682"/>
                    <a:pt x="196" y="682"/>
                    <a:pt x="196" y="681"/>
                  </a:cubicBezTo>
                  <a:cubicBezTo>
                    <a:pt x="196" y="681"/>
                    <a:pt x="196" y="681"/>
                    <a:pt x="196" y="681"/>
                  </a:cubicBezTo>
                  <a:cubicBezTo>
                    <a:pt x="196" y="681"/>
                    <a:pt x="196" y="681"/>
                    <a:pt x="197" y="681"/>
                  </a:cubicBezTo>
                  <a:cubicBezTo>
                    <a:pt x="197" y="681"/>
                    <a:pt x="197" y="681"/>
                    <a:pt x="197" y="681"/>
                  </a:cubicBezTo>
                  <a:cubicBezTo>
                    <a:pt x="198" y="679"/>
                    <a:pt x="199" y="677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6"/>
                    <a:pt x="199" y="676"/>
                    <a:pt x="199" y="676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9" y="675"/>
                    <a:pt x="199" y="675"/>
                    <a:pt x="199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5"/>
                    <a:pt x="198" y="675"/>
                    <a:pt x="198" y="675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198" y="674"/>
                    <a:pt x="198" y="674"/>
                    <a:pt x="198" y="674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0" y="672"/>
                    <a:pt x="200" y="672"/>
                    <a:pt x="200" y="672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2" y="671"/>
                    <a:pt x="202" y="671"/>
                    <a:pt x="202" y="671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4" y="669"/>
                    <a:pt x="204" y="669"/>
                    <a:pt x="204" y="669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6" y="667"/>
                    <a:pt x="206" y="667"/>
                    <a:pt x="206" y="667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7" y="665"/>
                    <a:pt x="207" y="665"/>
                    <a:pt x="207" y="665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09" y="662"/>
                    <a:pt x="209" y="662"/>
                    <a:pt x="209" y="662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0" y="660"/>
                    <a:pt x="210" y="660"/>
                    <a:pt x="210" y="660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12" y="658"/>
                    <a:pt x="212" y="658"/>
                    <a:pt x="212" y="658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40"/>
                    <a:pt x="226" y="640"/>
                    <a:pt x="226" y="640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9"/>
                    <a:pt x="226" y="639"/>
                    <a:pt x="226" y="639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6" y="638"/>
                    <a:pt x="226" y="638"/>
                    <a:pt x="226" y="638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4" y="639"/>
                    <a:pt x="224" y="639"/>
                    <a:pt x="224" y="639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2" y="640"/>
                    <a:pt x="222" y="640"/>
                    <a:pt x="222" y="640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20" y="641"/>
                    <a:pt x="220" y="641"/>
                    <a:pt x="220" y="641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8" y="642"/>
                    <a:pt x="218" y="642"/>
                    <a:pt x="218" y="642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6" y="643"/>
                    <a:pt x="216" y="643"/>
                    <a:pt x="216" y="643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4" y="645"/>
                    <a:pt x="214" y="645"/>
                    <a:pt x="214" y="645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2" y="646"/>
                    <a:pt x="212" y="646"/>
                    <a:pt x="212" y="646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10" y="647"/>
                    <a:pt x="210" y="647"/>
                    <a:pt x="210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9" y="647"/>
                    <a:pt x="209" y="647"/>
                    <a:pt x="209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8" y="647"/>
                    <a:pt x="208" y="647"/>
                    <a:pt x="208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7" y="647"/>
                    <a:pt x="207" y="647"/>
                    <a:pt x="207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6" y="647"/>
                    <a:pt x="206" y="647"/>
                    <a:pt x="206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5" y="646"/>
                    <a:pt x="205" y="646"/>
                    <a:pt x="205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4" y="646"/>
                    <a:pt x="204" y="646"/>
                    <a:pt x="204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6"/>
                    <a:pt x="203" y="646"/>
                    <a:pt x="203" y="646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3" y="645"/>
                    <a:pt x="203" y="645"/>
                    <a:pt x="203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2" y="645"/>
                    <a:pt x="202" y="645"/>
                    <a:pt x="202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1" y="645"/>
                    <a:pt x="201" y="645"/>
                    <a:pt x="201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200" y="645"/>
                    <a:pt x="200" y="645"/>
                    <a:pt x="200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5"/>
                    <a:pt x="199" y="645"/>
                    <a:pt x="199" y="645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4"/>
                    <a:pt x="199" y="644"/>
                    <a:pt x="199" y="644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199" y="642"/>
                    <a:pt x="199" y="642"/>
                    <a:pt x="199" y="642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09" y="639"/>
                    <a:pt x="209" y="639"/>
                    <a:pt x="209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2" y="639"/>
                    <a:pt x="212" y="639"/>
                    <a:pt x="212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5" y="639"/>
                    <a:pt x="215" y="639"/>
                    <a:pt x="215" y="639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17" y="638"/>
                    <a:pt x="217" y="638"/>
                    <a:pt x="217" y="638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0" y="637"/>
                    <a:pt x="220" y="637"/>
                    <a:pt x="220" y="637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3" y="636"/>
                    <a:pt x="223" y="636"/>
                    <a:pt x="223" y="636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5" y="635"/>
                    <a:pt x="225" y="635"/>
                    <a:pt x="225" y="635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28" y="634"/>
                    <a:pt x="228" y="634"/>
                    <a:pt x="228" y="634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1" y="632"/>
                    <a:pt x="231" y="632"/>
                    <a:pt x="231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2" y="632"/>
                    <a:pt x="232" y="632"/>
                    <a:pt x="232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2"/>
                    <a:pt x="233" y="632"/>
                    <a:pt x="233" y="632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3" y="633"/>
                    <a:pt x="233" y="633"/>
                    <a:pt x="233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3"/>
                    <a:pt x="234" y="633"/>
                    <a:pt x="234" y="633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4" y="634"/>
                    <a:pt x="234" y="634"/>
                    <a:pt x="234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5"/>
                    <a:pt x="235" y="635"/>
                    <a:pt x="235" y="635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6"/>
                    <a:pt x="235" y="636"/>
                    <a:pt x="235" y="636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5" y="637"/>
                    <a:pt x="235" y="637"/>
                    <a:pt x="235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7"/>
                    <a:pt x="236" y="637"/>
                    <a:pt x="236" y="637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6" y="638"/>
                    <a:pt x="236" y="638"/>
                    <a:pt x="236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8"/>
                    <a:pt x="235" y="638"/>
                    <a:pt x="235" y="638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5" y="639"/>
                    <a:pt x="235" y="639"/>
                    <a:pt x="235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39"/>
                    <a:pt x="234" y="639"/>
                    <a:pt x="234" y="639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34" y="640"/>
                    <a:pt x="234" y="640"/>
                    <a:pt x="234" y="640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9" y="642"/>
                    <a:pt x="229" y="642"/>
                    <a:pt x="229" y="642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6" y="645"/>
                    <a:pt x="226" y="645"/>
                    <a:pt x="226" y="645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3" y="648"/>
                    <a:pt x="223" y="648"/>
                    <a:pt x="223" y="648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20" y="652"/>
                    <a:pt x="220" y="652"/>
                    <a:pt x="220" y="652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7" y="656"/>
                    <a:pt x="217" y="656"/>
                    <a:pt x="217" y="656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5" y="659"/>
                    <a:pt x="215" y="659"/>
                    <a:pt x="215" y="659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12" y="663"/>
                    <a:pt x="212" y="663"/>
                    <a:pt x="212" y="663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09" y="667"/>
                    <a:pt x="209" y="667"/>
                    <a:pt x="209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0" y="667"/>
                    <a:pt x="210" y="667"/>
                    <a:pt x="210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11" y="667"/>
                    <a:pt x="211" y="667"/>
                    <a:pt x="211" y="667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61"/>
                    <a:pt x="222" y="661"/>
                    <a:pt x="222" y="661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9"/>
                    <a:pt x="222" y="659"/>
                    <a:pt x="222" y="659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2" y="653"/>
                    <a:pt x="222" y="653"/>
                    <a:pt x="222" y="653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3" y="652"/>
                    <a:pt x="223" y="652"/>
                    <a:pt x="223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4" y="652"/>
                    <a:pt x="224" y="652"/>
                    <a:pt x="224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2"/>
                    <a:pt x="225" y="652"/>
                    <a:pt x="225" y="652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5" y="653"/>
                    <a:pt x="225" y="653"/>
                    <a:pt x="225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3"/>
                    <a:pt x="226" y="653"/>
                    <a:pt x="226" y="653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4"/>
                    <a:pt x="226" y="654"/>
                    <a:pt x="226" y="654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5"/>
                    <a:pt x="226" y="655"/>
                    <a:pt x="226" y="655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6" y="656"/>
                    <a:pt x="226" y="656"/>
                    <a:pt x="226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6"/>
                    <a:pt x="225" y="656"/>
                    <a:pt x="225" y="656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5" y="657"/>
                    <a:pt x="225" y="657"/>
                    <a:pt x="225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6" y="657"/>
                    <a:pt x="226" y="657"/>
                    <a:pt x="226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7" y="657"/>
                    <a:pt x="227" y="657"/>
                    <a:pt x="227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29" y="657"/>
                    <a:pt x="229" y="657"/>
                    <a:pt x="229" y="657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0" y="656"/>
                    <a:pt x="230" y="656"/>
                    <a:pt x="230" y="656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2" y="655"/>
                    <a:pt x="232" y="655"/>
                    <a:pt x="232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3" y="655"/>
                    <a:pt x="233" y="655"/>
                    <a:pt x="233" y="655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5" y="654"/>
                    <a:pt x="235" y="654"/>
                    <a:pt x="235" y="654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6" y="653"/>
                    <a:pt x="236" y="653"/>
                    <a:pt x="236" y="653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38" y="652"/>
                    <a:pt x="238" y="652"/>
                    <a:pt x="238" y="652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0" y="644"/>
                    <a:pt x="240" y="644"/>
                    <a:pt x="240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1" y="644"/>
                    <a:pt x="241" y="644"/>
                    <a:pt x="241" y="644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2" y="645"/>
                    <a:pt x="242" y="645"/>
                    <a:pt x="242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3" y="645"/>
                    <a:pt x="243" y="645"/>
                    <a:pt x="243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5"/>
                    <a:pt x="244" y="645"/>
                    <a:pt x="244" y="645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4" y="646"/>
                    <a:pt x="244" y="646"/>
                    <a:pt x="244" y="646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5" y="647"/>
                    <a:pt x="245" y="647"/>
                    <a:pt x="245" y="647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6" y="648"/>
                    <a:pt x="246" y="648"/>
                    <a:pt x="246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7" y="648"/>
                    <a:pt x="247" y="648"/>
                    <a:pt x="247" y="648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6" y="649"/>
                    <a:pt x="246" y="649"/>
                    <a:pt x="246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49"/>
                    <a:pt x="245" y="649"/>
                    <a:pt x="245" y="649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4" y="650"/>
                    <a:pt x="244" y="650"/>
                    <a:pt x="244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43" y="650"/>
                    <a:pt x="243" y="650"/>
                    <a:pt x="243" y="650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8" y="657"/>
                    <a:pt x="238" y="657"/>
                    <a:pt x="238" y="657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35" y="664"/>
                    <a:pt x="235" y="664"/>
                    <a:pt x="235" y="664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40" y="663"/>
                    <a:pt x="240" y="663"/>
                    <a:pt x="240" y="663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0" y="659"/>
                    <a:pt x="250" y="659"/>
                    <a:pt x="250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1" y="659"/>
                    <a:pt x="251" y="659"/>
                    <a:pt x="251" y="659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0"/>
                    <a:pt x="252" y="660"/>
                    <a:pt x="252" y="660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2" y="661"/>
                    <a:pt x="252" y="661"/>
                    <a:pt x="252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53" y="661"/>
                    <a:pt x="253" y="661"/>
                    <a:pt x="253" y="661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1" y="667"/>
                    <a:pt x="241" y="667"/>
                    <a:pt x="241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40" y="667"/>
                    <a:pt x="240" y="667"/>
                    <a:pt x="240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9" y="667"/>
                    <a:pt x="239" y="667"/>
                    <a:pt x="239" y="667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8" y="668"/>
                    <a:pt x="238" y="668"/>
                    <a:pt x="238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7" y="668"/>
                    <a:pt x="237" y="668"/>
                    <a:pt x="237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6" y="668"/>
                    <a:pt x="236" y="668"/>
                    <a:pt x="236" y="668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1" y="670"/>
                    <a:pt x="231" y="670"/>
                    <a:pt x="231" y="670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0" y="671"/>
                    <a:pt x="230" y="671"/>
                    <a:pt x="230" y="671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2"/>
                    <a:pt x="231" y="672"/>
                    <a:pt x="231" y="672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1" y="673"/>
                    <a:pt x="231" y="673"/>
                    <a:pt x="231" y="673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4"/>
                    <a:pt x="232" y="674"/>
                    <a:pt x="232" y="674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5"/>
                    <a:pt x="232" y="675"/>
                    <a:pt x="232" y="675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6"/>
                    <a:pt x="232" y="676"/>
                    <a:pt x="232" y="676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2" y="677"/>
                    <a:pt x="232" y="677"/>
                    <a:pt x="232" y="677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33" y="678"/>
                    <a:pt x="233" y="678"/>
                    <a:pt x="233" y="678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5" y="675"/>
                    <a:pt x="245" y="675"/>
                    <a:pt x="245" y="675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6"/>
                    <a:pt x="246" y="676"/>
                    <a:pt x="246" y="676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7"/>
                    <a:pt x="247" y="677"/>
                    <a:pt x="247" y="677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8"/>
                    <a:pt x="247" y="678"/>
                    <a:pt x="247" y="678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79"/>
                    <a:pt x="247" y="679"/>
                    <a:pt x="247" y="679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0"/>
                    <a:pt x="247" y="680"/>
                    <a:pt x="247" y="680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7" y="681"/>
                    <a:pt x="247" y="681"/>
                    <a:pt x="247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6" y="681"/>
                    <a:pt x="246" y="681"/>
                    <a:pt x="246" y="681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5" y="682"/>
                    <a:pt x="245" y="682"/>
                    <a:pt x="245" y="682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3"/>
                    <a:pt x="244" y="683"/>
                    <a:pt x="244" y="683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4" y="684"/>
                    <a:pt x="244" y="684"/>
                    <a:pt x="244" y="684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3" y="685"/>
                    <a:pt x="243" y="685"/>
                    <a:pt x="243" y="685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6"/>
                    <a:pt x="242" y="686"/>
                    <a:pt x="242" y="686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2" y="688"/>
                    <a:pt x="242" y="688"/>
                    <a:pt x="242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41" y="688"/>
                    <a:pt x="241" y="688"/>
                    <a:pt x="241" y="688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32" y="699"/>
                    <a:pt x="232" y="699"/>
                    <a:pt x="232" y="69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1" y="679"/>
                    <a:pt x="241" y="679"/>
                    <a:pt x="241" y="679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40" y="678"/>
                    <a:pt x="240" y="678"/>
                    <a:pt x="240" y="678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1"/>
                    <a:pt x="233" y="681"/>
                    <a:pt x="233" y="681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3" y="682"/>
                    <a:pt x="233" y="682"/>
                    <a:pt x="233" y="682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4" y="683"/>
                    <a:pt x="234" y="683"/>
                    <a:pt x="234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5" y="683"/>
                    <a:pt x="235" y="683"/>
                    <a:pt x="235" y="683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6" y="684"/>
                    <a:pt x="236" y="684"/>
                    <a:pt x="236" y="684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5" y="685"/>
                    <a:pt x="235" y="685"/>
                    <a:pt x="235" y="685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3" y="686"/>
                    <a:pt x="233" y="686"/>
                    <a:pt x="233" y="686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2" y="687"/>
                    <a:pt x="232" y="687"/>
                    <a:pt x="232" y="687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30" y="688"/>
                    <a:pt x="230" y="688"/>
                    <a:pt x="230" y="688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9" y="689"/>
                    <a:pt x="229" y="689"/>
                    <a:pt x="229" y="689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8" y="690"/>
                    <a:pt x="228" y="690"/>
                    <a:pt x="228" y="690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7" y="692"/>
                    <a:pt x="227" y="692"/>
                    <a:pt x="227" y="692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4"/>
                    <a:pt x="228" y="694"/>
                    <a:pt x="228" y="694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8" y="695"/>
                    <a:pt x="228" y="695"/>
                    <a:pt x="228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29" y="695"/>
                    <a:pt x="229" y="695"/>
                    <a:pt x="229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30" y="695"/>
                    <a:pt x="230" y="695"/>
                    <a:pt x="230" y="695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20" y="703"/>
                    <a:pt x="220" y="703"/>
                    <a:pt x="220" y="703"/>
                  </a:cubicBezTo>
                  <a:cubicBezTo>
                    <a:pt x="215" y="706"/>
                    <a:pt x="215" y="706"/>
                    <a:pt x="215" y="706"/>
                  </a:cubicBezTo>
                  <a:cubicBezTo>
                    <a:pt x="214" y="707"/>
                    <a:pt x="214" y="707"/>
                    <a:pt x="214" y="707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1"/>
                    <a:pt x="208" y="711"/>
                    <a:pt x="208" y="711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8" y="713"/>
                    <a:pt x="208" y="713"/>
                    <a:pt x="208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09" y="713"/>
                    <a:pt x="209" y="713"/>
                    <a:pt x="209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0" y="713"/>
                    <a:pt x="210" y="713"/>
                    <a:pt x="210" y="713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1" y="712"/>
                    <a:pt x="211" y="712"/>
                    <a:pt x="211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2" y="712"/>
                    <a:pt x="212" y="712"/>
                    <a:pt x="212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3" y="712"/>
                    <a:pt x="213" y="712"/>
                    <a:pt x="213" y="712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1"/>
                    <a:pt x="214" y="711"/>
                    <a:pt x="214" y="711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14" y="710"/>
                    <a:pt x="214" y="710"/>
                    <a:pt x="214" y="710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21" y="707"/>
                    <a:pt x="221" y="707"/>
                    <a:pt x="221" y="707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9" y="709"/>
                    <a:pt x="219" y="709"/>
                    <a:pt x="219" y="709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7" y="710"/>
                    <a:pt x="217" y="710"/>
                    <a:pt x="217" y="710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5" y="712"/>
                    <a:pt x="215" y="712"/>
                    <a:pt x="215" y="712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4" y="713"/>
                    <a:pt x="214" y="713"/>
                    <a:pt x="214" y="713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2" y="715"/>
                    <a:pt x="212" y="715"/>
                    <a:pt x="212" y="715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10" y="716"/>
                    <a:pt x="210" y="716"/>
                    <a:pt x="210" y="716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8" y="717"/>
                    <a:pt x="208" y="717"/>
                    <a:pt x="208" y="717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6" y="719"/>
                    <a:pt x="206" y="719"/>
                    <a:pt x="206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4" y="719"/>
                    <a:pt x="204" y="719"/>
                    <a:pt x="204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8"/>
                    <a:pt x="203" y="718"/>
                    <a:pt x="203" y="718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3" y="717"/>
                    <a:pt x="203" y="717"/>
                    <a:pt x="203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7"/>
                    <a:pt x="202" y="717"/>
                    <a:pt x="202" y="717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2" y="716"/>
                    <a:pt x="202" y="716"/>
                    <a:pt x="202" y="716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5"/>
                    <a:pt x="201" y="715"/>
                    <a:pt x="201" y="715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1" y="714"/>
                    <a:pt x="201" y="714"/>
                    <a:pt x="201" y="714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02" y="713"/>
                    <a:pt x="202" y="713"/>
                    <a:pt x="202" y="713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5" y="705"/>
                    <a:pt x="215" y="705"/>
                    <a:pt x="215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5"/>
                    <a:pt x="216" y="705"/>
                    <a:pt x="216" y="705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3"/>
                    <a:pt x="217" y="703"/>
                    <a:pt x="217" y="703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7" y="702"/>
                    <a:pt x="217" y="702"/>
                    <a:pt x="217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6" y="702"/>
                    <a:pt x="216" y="702"/>
                    <a:pt x="216" y="702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5" y="701"/>
                    <a:pt x="215" y="701"/>
                    <a:pt x="215" y="701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700"/>
                    <a:pt x="214" y="700"/>
                    <a:pt x="214" y="700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9"/>
                    <a:pt x="214" y="699"/>
                  </a:cubicBezTo>
                  <a:cubicBezTo>
                    <a:pt x="214" y="699"/>
                    <a:pt x="214" y="698"/>
                    <a:pt x="214" y="698"/>
                  </a:cubicBezTo>
                  <a:cubicBezTo>
                    <a:pt x="214" y="698"/>
                    <a:pt x="214" y="698"/>
                    <a:pt x="214" y="698"/>
                  </a:cubicBezTo>
                  <a:cubicBezTo>
                    <a:pt x="213" y="698"/>
                    <a:pt x="213" y="698"/>
                    <a:pt x="213" y="697"/>
                  </a:cubicBezTo>
                  <a:cubicBezTo>
                    <a:pt x="213" y="697"/>
                    <a:pt x="213" y="697"/>
                    <a:pt x="213" y="697"/>
                  </a:cubicBezTo>
                  <a:cubicBezTo>
                    <a:pt x="213" y="696"/>
                    <a:pt x="213" y="696"/>
                    <a:pt x="213" y="695"/>
                  </a:cubicBezTo>
                  <a:cubicBezTo>
                    <a:pt x="213" y="695"/>
                    <a:pt x="213" y="695"/>
                    <a:pt x="213" y="695"/>
                  </a:cubicBezTo>
                  <a:cubicBezTo>
                    <a:pt x="213" y="693"/>
                    <a:pt x="213" y="691"/>
                    <a:pt x="213" y="689"/>
                  </a:cubicBezTo>
                  <a:cubicBezTo>
                    <a:pt x="213" y="689"/>
                    <a:pt x="213" y="689"/>
                    <a:pt x="213" y="689"/>
                  </a:cubicBezTo>
                  <a:cubicBezTo>
                    <a:pt x="213" y="688"/>
                    <a:pt x="213" y="688"/>
                    <a:pt x="214" y="687"/>
                  </a:cubicBezTo>
                  <a:cubicBezTo>
                    <a:pt x="214" y="687"/>
                    <a:pt x="214" y="687"/>
                    <a:pt x="214" y="687"/>
                  </a:cubicBezTo>
                  <a:cubicBezTo>
                    <a:pt x="214" y="686"/>
                    <a:pt x="214" y="685"/>
                    <a:pt x="215" y="684"/>
                  </a:cubicBezTo>
                  <a:cubicBezTo>
                    <a:pt x="215" y="684"/>
                    <a:pt x="215" y="684"/>
                    <a:pt x="215" y="684"/>
                  </a:cubicBezTo>
                  <a:cubicBezTo>
                    <a:pt x="215" y="684"/>
                    <a:pt x="216" y="683"/>
                    <a:pt x="216" y="682"/>
                  </a:cubicBezTo>
                  <a:cubicBezTo>
                    <a:pt x="216" y="682"/>
                    <a:pt x="216" y="682"/>
                    <a:pt x="216" y="682"/>
                  </a:cubicBezTo>
                  <a:cubicBezTo>
                    <a:pt x="217" y="681"/>
                    <a:pt x="217" y="680"/>
                    <a:pt x="218" y="679"/>
                  </a:cubicBezTo>
                  <a:cubicBezTo>
                    <a:pt x="218" y="679"/>
                    <a:pt x="218" y="679"/>
                    <a:pt x="218" y="679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9" y="677"/>
                    <a:pt x="219" y="677"/>
                    <a:pt x="219" y="677"/>
                  </a:cubicBezTo>
                  <a:cubicBezTo>
                    <a:pt x="216" y="679"/>
                    <a:pt x="213" y="681"/>
                    <a:pt x="210" y="683"/>
                  </a:cubicBezTo>
                  <a:cubicBezTo>
                    <a:pt x="210" y="683"/>
                    <a:pt x="210" y="683"/>
                    <a:pt x="210" y="683"/>
                  </a:cubicBezTo>
                  <a:cubicBezTo>
                    <a:pt x="209" y="684"/>
                    <a:pt x="208" y="684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7" y="683"/>
                    <a:pt x="207" y="683"/>
                    <a:pt x="207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6" y="683"/>
                    <a:pt x="206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5" y="682"/>
                    <a:pt x="205" y="682"/>
                    <a:pt x="205" y="682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4" y="681"/>
                    <a:pt x="204" y="681"/>
                    <a:pt x="204" y="681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3" y="680"/>
                    <a:pt x="203" y="680"/>
                    <a:pt x="203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80"/>
                  </a:cubicBezTo>
                  <a:cubicBezTo>
                    <a:pt x="202" y="680"/>
                    <a:pt x="202" y="680"/>
                    <a:pt x="202" y="679"/>
                  </a:cubicBezTo>
                  <a:cubicBezTo>
                    <a:pt x="202" y="679"/>
                    <a:pt x="202" y="679"/>
                    <a:pt x="202" y="679"/>
                  </a:cubicBezTo>
                  <a:cubicBezTo>
                    <a:pt x="202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1" y="680"/>
                    <a:pt x="201" y="680"/>
                  </a:cubicBezTo>
                  <a:cubicBezTo>
                    <a:pt x="201" y="680"/>
                    <a:pt x="200" y="680"/>
                    <a:pt x="200" y="680"/>
                  </a:cubicBezTo>
                  <a:cubicBezTo>
                    <a:pt x="200" y="680"/>
                    <a:pt x="200" y="680"/>
                    <a:pt x="200" y="680"/>
                  </a:cubicBezTo>
                  <a:cubicBezTo>
                    <a:pt x="200" y="680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1"/>
                    <a:pt x="200" y="681"/>
                    <a:pt x="200" y="681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200" y="682"/>
                    <a:pt x="200" y="682"/>
                  </a:cubicBezTo>
                  <a:cubicBezTo>
                    <a:pt x="200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9" y="682"/>
                    <a:pt x="199" y="682"/>
                    <a:pt x="199" y="68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93" y="692"/>
                    <a:pt x="193" y="692"/>
                    <a:pt x="193" y="692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86" y="705"/>
                    <a:pt x="186" y="705"/>
                    <a:pt x="186" y="705"/>
                  </a:cubicBezTo>
                  <a:cubicBezTo>
                    <a:pt x="176" y="724"/>
                    <a:pt x="176" y="724"/>
                    <a:pt x="176" y="724"/>
                  </a:cubicBezTo>
                  <a:close/>
                  <a:moveTo>
                    <a:pt x="425" y="723"/>
                  </a:move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4" y="722"/>
                    <a:pt x="424" y="722"/>
                    <a:pt x="424" y="722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1"/>
                    <a:pt x="423" y="721"/>
                    <a:pt x="423" y="721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20"/>
                    <a:pt x="423" y="720"/>
                    <a:pt x="423" y="720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9"/>
                    <a:pt x="423" y="719"/>
                    <a:pt x="423" y="719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3" y="718"/>
                    <a:pt x="423" y="718"/>
                    <a:pt x="423" y="718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4" y="717"/>
                    <a:pt x="424" y="717"/>
                    <a:pt x="424" y="717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5" y="716"/>
                    <a:pt x="425" y="716"/>
                    <a:pt x="425" y="716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7" y="715"/>
                    <a:pt x="427" y="715"/>
                    <a:pt x="427" y="715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28" y="714"/>
                    <a:pt x="428" y="714"/>
                    <a:pt x="428" y="714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0" y="713"/>
                    <a:pt x="430" y="713"/>
                    <a:pt x="430" y="713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1" y="712"/>
                    <a:pt x="431" y="712"/>
                    <a:pt x="431" y="712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4" y="710"/>
                    <a:pt x="434" y="710"/>
                    <a:pt x="434" y="710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36" y="709"/>
                    <a:pt x="436" y="709"/>
                    <a:pt x="436" y="709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2" y="704"/>
                    <a:pt x="442" y="704"/>
                    <a:pt x="442" y="704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3" y="703"/>
                    <a:pt x="443" y="703"/>
                    <a:pt x="443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3"/>
                    <a:pt x="444" y="703"/>
                    <a:pt x="444" y="703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4" y="702"/>
                    <a:pt x="444" y="702"/>
                    <a:pt x="444" y="702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5" y="700"/>
                    <a:pt x="445" y="700"/>
                    <a:pt x="445" y="700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9"/>
                    <a:pt x="446" y="699"/>
                    <a:pt x="446" y="699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8"/>
                    <a:pt x="446" y="698"/>
                    <a:pt x="446" y="698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7"/>
                    <a:pt x="446" y="697"/>
                    <a:pt x="446" y="697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6" y="696"/>
                    <a:pt x="446" y="696"/>
                    <a:pt x="446" y="696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5"/>
                    <a:pt x="444" y="695"/>
                    <a:pt x="444" y="695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6"/>
                    <a:pt x="444" y="696"/>
                    <a:pt x="444" y="696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4" y="697"/>
                    <a:pt x="444" y="697"/>
                    <a:pt x="444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7"/>
                    <a:pt x="443" y="697"/>
                    <a:pt x="443" y="697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3" y="698"/>
                    <a:pt x="443" y="698"/>
                    <a:pt x="443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2" y="698"/>
                    <a:pt x="442" y="698"/>
                    <a:pt x="442" y="698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1" y="699"/>
                    <a:pt x="441" y="699"/>
                    <a:pt x="441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40" y="699"/>
                    <a:pt x="440" y="699"/>
                    <a:pt x="440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9" y="699"/>
                    <a:pt x="439" y="699"/>
                    <a:pt x="439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8" y="699"/>
                    <a:pt x="438" y="699"/>
                    <a:pt x="438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7" y="699"/>
                    <a:pt x="437" y="699"/>
                    <a:pt x="437" y="699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8"/>
                    <a:pt x="436" y="698"/>
                    <a:pt x="436" y="698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7"/>
                    <a:pt x="436" y="697"/>
                    <a:pt x="436" y="697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36" y="696"/>
                    <a:pt x="436" y="696"/>
                    <a:pt x="436" y="696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3" y="692"/>
                    <a:pt x="443" y="692"/>
                    <a:pt x="443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2"/>
                    <a:pt x="442" y="692"/>
                    <a:pt x="442" y="692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1"/>
                    <a:pt x="442" y="691"/>
                    <a:pt x="442" y="691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2" y="690"/>
                    <a:pt x="442" y="690"/>
                    <a:pt x="442" y="690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9"/>
                    <a:pt x="443" y="689"/>
                    <a:pt x="443" y="689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3" y="688"/>
                    <a:pt x="443" y="688"/>
                    <a:pt x="443" y="688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7"/>
                    <a:pt x="444" y="687"/>
                    <a:pt x="444" y="687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6"/>
                    <a:pt x="444" y="686"/>
                    <a:pt x="444" y="686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4" y="685"/>
                    <a:pt x="444" y="685"/>
                    <a:pt x="444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3" y="685"/>
                    <a:pt x="443" y="685"/>
                    <a:pt x="443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2" y="685"/>
                    <a:pt x="442" y="685"/>
                    <a:pt x="442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1" y="685"/>
                    <a:pt x="441" y="685"/>
                    <a:pt x="441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40" y="685"/>
                    <a:pt x="440" y="685"/>
                    <a:pt x="440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9" y="686"/>
                    <a:pt x="439" y="686"/>
                    <a:pt x="439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8" y="686"/>
                    <a:pt x="438" y="686"/>
                    <a:pt x="438" y="686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39" y="685"/>
                    <a:pt x="439" y="685"/>
                    <a:pt x="439" y="685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0" y="684"/>
                    <a:pt x="440" y="684"/>
                    <a:pt x="440" y="684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1" y="683"/>
                    <a:pt x="441" y="683"/>
                    <a:pt x="441" y="683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3" y="682"/>
                    <a:pt x="443" y="682"/>
                    <a:pt x="443" y="682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5" y="681"/>
                    <a:pt x="445" y="681"/>
                    <a:pt x="445" y="681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6" y="680"/>
                    <a:pt x="446" y="680"/>
                    <a:pt x="446" y="680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8" y="679"/>
                    <a:pt x="448" y="679"/>
                    <a:pt x="448" y="679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49" y="678"/>
                    <a:pt x="449" y="678"/>
                    <a:pt x="449" y="678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0" y="677"/>
                    <a:pt x="450" y="677"/>
                    <a:pt x="450" y="677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1" y="676"/>
                    <a:pt x="451" y="676"/>
                    <a:pt x="451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2" y="676"/>
                    <a:pt x="452" y="676"/>
                    <a:pt x="452" y="676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5"/>
                    <a:pt x="454" y="675"/>
                    <a:pt x="454" y="675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4" y="674"/>
                    <a:pt x="454" y="674"/>
                    <a:pt x="454" y="674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2"/>
                    <a:pt x="455" y="672"/>
                    <a:pt x="455" y="672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5" y="671"/>
                    <a:pt x="455" y="671"/>
                    <a:pt x="455" y="671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6" y="670"/>
                    <a:pt x="456" y="670"/>
                    <a:pt x="456" y="670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5" y="669"/>
                    <a:pt x="455" y="669"/>
                  </a:cubicBezTo>
                  <a:cubicBezTo>
                    <a:pt x="455" y="669"/>
                    <a:pt x="454" y="668"/>
                    <a:pt x="454" y="668"/>
                  </a:cubicBezTo>
                  <a:cubicBezTo>
                    <a:pt x="454" y="668"/>
                    <a:pt x="454" y="668"/>
                    <a:pt x="454" y="668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4" y="667"/>
                    <a:pt x="454" y="667"/>
                    <a:pt x="454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3" y="667"/>
                    <a:pt x="453" y="667"/>
                    <a:pt x="453" y="667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1" y="669"/>
                    <a:pt x="451" y="669"/>
                    <a:pt x="451" y="669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50" y="670"/>
                    <a:pt x="450" y="670"/>
                    <a:pt x="450" y="670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8" y="672"/>
                    <a:pt x="448" y="672"/>
                    <a:pt x="448" y="672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7" y="673"/>
                    <a:pt x="447" y="673"/>
                    <a:pt x="447" y="673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5" y="674"/>
                    <a:pt x="445" y="674"/>
                    <a:pt x="445" y="674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4" y="675"/>
                    <a:pt x="444" y="675"/>
                    <a:pt x="444" y="675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2" y="676"/>
                    <a:pt x="442" y="676"/>
                    <a:pt x="442" y="676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5"/>
                    <a:pt x="440" y="675"/>
                    <a:pt x="440" y="675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4"/>
                    <a:pt x="440" y="674"/>
                    <a:pt x="440" y="674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0" y="673"/>
                    <a:pt x="440" y="673"/>
                    <a:pt x="440" y="673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2"/>
                    <a:pt x="441" y="672"/>
                    <a:pt x="441" y="672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1"/>
                    <a:pt x="441" y="671"/>
                    <a:pt x="441" y="671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70"/>
                    <a:pt x="441" y="670"/>
                    <a:pt x="441" y="670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9"/>
                    <a:pt x="441" y="669"/>
                    <a:pt x="441" y="669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41" y="668"/>
                    <a:pt x="441" y="668"/>
                    <a:pt x="441" y="668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35" y="671"/>
                    <a:pt x="435" y="671"/>
                    <a:pt x="435" y="671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8" y="676"/>
                    <a:pt x="428" y="676"/>
                    <a:pt x="428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6" y="676"/>
                    <a:pt x="426" y="676"/>
                    <a:pt x="426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5" y="676"/>
                    <a:pt x="425" y="676"/>
                    <a:pt x="425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4" y="676"/>
                    <a:pt x="424" y="676"/>
                    <a:pt x="424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2" y="676"/>
                    <a:pt x="422" y="676"/>
                    <a:pt x="422" y="676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1" y="675"/>
                    <a:pt x="421" y="675"/>
                    <a:pt x="421" y="675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20" y="674"/>
                    <a:pt x="420" y="674"/>
                    <a:pt x="420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8" y="674"/>
                    <a:pt x="418" y="674"/>
                    <a:pt x="418" y="674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3"/>
                    <a:pt x="417" y="673"/>
                    <a:pt x="417" y="673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7" y="672"/>
                    <a:pt x="417" y="672"/>
                    <a:pt x="417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2"/>
                    <a:pt x="416" y="672"/>
                    <a:pt x="416" y="672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6" y="670"/>
                    <a:pt x="416" y="670"/>
                    <a:pt x="416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7" y="670"/>
                    <a:pt x="417" y="670"/>
                    <a:pt x="417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8" y="670"/>
                    <a:pt x="418" y="670"/>
                    <a:pt x="418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19" y="670"/>
                    <a:pt x="419" y="670"/>
                    <a:pt x="419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0" y="670"/>
                    <a:pt x="420" y="670"/>
                    <a:pt x="420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1" y="670"/>
                    <a:pt x="421" y="670"/>
                    <a:pt x="421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2" y="670"/>
                    <a:pt x="422" y="670"/>
                    <a:pt x="422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5" y="669"/>
                    <a:pt x="425" y="669"/>
                    <a:pt x="425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29" y="669"/>
                    <a:pt x="429" y="669"/>
                    <a:pt x="429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1" y="669"/>
                    <a:pt x="431" y="669"/>
                    <a:pt x="431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2" y="669"/>
                    <a:pt x="432" y="669"/>
                    <a:pt x="432" y="669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4" y="668"/>
                    <a:pt x="434" y="668"/>
                    <a:pt x="434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37" y="667"/>
                    <a:pt x="437" y="667"/>
                    <a:pt x="437" y="667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9" y="661"/>
                    <a:pt x="449" y="661"/>
                    <a:pt x="449" y="661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8" y="660"/>
                    <a:pt x="448" y="660"/>
                    <a:pt x="448" y="660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7" y="659"/>
                    <a:pt x="447" y="659"/>
                    <a:pt x="447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6" y="659"/>
                    <a:pt x="446" y="659"/>
                    <a:pt x="446" y="659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8"/>
                    <a:pt x="445" y="658"/>
                    <a:pt x="445" y="658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7"/>
                    <a:pt x="445" y="657"/>
                    <a:pt x="445" y="657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5"/>
                    <a:pt x="445" y="655"/>
                    <a:pt x="445" y="655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4"/>
                    <a:pt x="445" y="654"/>
                    <a:pt x="445" y="654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5" y="653"/>
                    <a:pt x="445" y="653"/>
                    <a:pt x="445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4" y="653"/>
                    <a:pt x="444" y="653"/>
                    <a:pt x="444" y="653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3" y="654"/>
                    <a:pt x="443" y="654"/>
                    <a:pt x="443" y="654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2" y="655"/>
                    <a:pt x="442" y="655"/>
                    <a:pt x="442" y="655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1" y="656"/>
                    <a:pt x="441" y="656"/>
                    <a:pt x="441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40" y="656"/>
                    <a:pt x="440" y="656"/>
                    <a:pt x="440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9" y="656"/>
                    <a:pt x="439" y="656"/>
                    <a:pt x="439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8" y="656"/>
                    <a:pt x="438" y="656"/>
                    <a:pt x="438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7" y="656"/>
                    <a:pt x="437" y="656"/>
                    <a:pt x="437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6"/>
                    <a:pt x="436" y="656"/>
                    <a:pt x="436" y="656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5"/>
                    <a:pt x="436" y="655"/>
                    <a:pt x="436" y="655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6" y="654"/>
                    <a:pt x="436" y="654"/>
                    <a:pt x="436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4"/>
                    <a:pt x="435" y="654"/>
                    <a:pt x="435" y="654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5" y="652"/>
                    <a:pt x="435" y="652"/>
                    <a:pt x="435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2"/>
                    <a:pt x="434" y="652"/>
                    <a:pt x="434" y="652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4" y="651"/>
                    <a:pt x="434" y="651"/>
                    <a:pt x="434" y="651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5" y="650"/>
                    <a:pt x="435" y="650"/>
                    <a:pt x="435" y="650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49"/>
                    <a:pt x="436" y="649"/>
                    <a:pt x="436" y="649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6" y="650"/>
                    <a:pt x="436" y="650"/>
                    <a:pt x="436" y="650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7" y="651"/>
                    <a:pt x="437" y="651"/>
                    <a:pt x="437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8" y="651"/>
                    <a:pt x="438" y="651"/>
                    <a:pt x="438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39" y="651"/>
                    <a:pt x="439" y="651"/>
                    <a:pt x="439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0" y="651"/>
                    <a:pt x="440" y="651"/>
                    <a:pt x="440" y="651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1" y="650"/>
                    <a:pt x="441" y="650"/>
                    <a:pt x="441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2" y="650"/>
                    <a:pt x="442" y="650"/>
                    <a:pt x="442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3" y="650"/>
                    <a:pt x="443" y="650"/>
                    <a:pt x="443" y="650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4" y="649"/>
                    <a:pt x="444" y="649"/>
                    <a:pt x="444" y="649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7"/>
                    <a:pt x="445" y="647"/>
                    <a:pt x="445" y="647"/>
                  </a:cubicBezTo>
                  <a:cubicBezTo>
                    <a:pt x="445" y="640"/>
                    <a:pt x="445" y="640"/>
                    <a:pt x="445" y="640"/>
                  </a:cubicBezTo>
                  <a:cubicBezTo>
                    <a:pt x="445" y="639"/>
                    <a:pt x="445" y="639"/>
                    <a:pt x="445" y="639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3"/>
                    <a:pt x="445" y="633"/>
                    <a:pt x="445" y="633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6" y="634"/>
                    <a:pt x="446" y="634"/>
                    <a:pt x="446" y="634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7" y="635"/>
                    <a:pt x="447" y="635"/>
                    <a:pt x="447" y="635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8" y="636"/>
                    <a:pt x="448" y="636"/>
                    <a:pt x="448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6"/>
                    <a:pt x="449" y="636"/>
                    <a:pt x="449" y="636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49" y="637"/>
                    <a:pt x="449" y="637"/>
                    <a:pt x="449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0" y="637"/>
                    <a:pt x="450" y="637"/>
                    <a:pt x="450" y="637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39"/>
                    <a:pt x="451" y="639"/>
                    <a:pt x="451" y="639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0"/>
                    <a:pt x="451" y="640"/>
                    <a:pt x="451" y="640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1" y="642"/>
                    <a:pt x="451" y="642"/>
                    <a:pt x="451" y="642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4"/>
                    <a:pt x="450" y="644"/>
                    <a:pt x="450" y="644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6"/>
                    <a:pt x="450" y="646"/>
                    <a:pt x="450" y="646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8"/>
                    <a:pt x="450" y="648"/>
                    <a:pt x="450" y="648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0" y="649"/>
                    <a:pt x="450" y="649"/>
                    <a:pt x="450" y="649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1" y="650"/>
                    <a:pt x="451" y="650"/>
                    <a:pt x="451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50"/>
                    <a:pt x="453" y="650"/>
                    <a:pt x="453" y="650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9"/>
                    <a:pt x="453" y="649"/>
                    <a:pt x="453" y="649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3" y="648"/>
                    <a:pt x="453" y="648"/>
                    <a:pt x="453" y="648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4" y="647"/>
                    <a:pt x="454" y="647"/>
                    <a:pt x="454" y="647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6"/>
                    <a:pt x="453" y="646"/>
                    <a:pt x="453" y="646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5"/>
                    <a:pt x="453" y="645"/>
                    <a:pt x="453" y="645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4"/>
                    <a:pt x="453" y="644"/>
                    <a:pt x="453" y="644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3" y="643"/>
                    <a:pt x="453" y="643"/>
                    <a:pt x="453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4" y="643"/>
                    <a:pt x="454" y="643"/>
                    <a:pt x="454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3"/>
                    <a:pt x="455" y="643"/>
                    <a:pt x="455" y="643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5" y="644"/>
                    <a:pt x="455" y="644"/>
                    <a:pt x="455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6" y="644"/>
                    <a:pt x="456" y="644"/>
                    <a:pt x="456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58" y="644"/>
                    <a:pt x="458" y="644"/>
                    <a:pt x="458" y="644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5" y="652"/>
                    <a:pt x="455" y="652"/>
                    <a:pt x="455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4" y="652"/>
                    <a:pt x="454" y="652"/>
                    <a:pt x="454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3" y="652"/>
                    <a:pt x="453" y="652"/>
                    <a:pt x="453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2" y="652"/>
                    <a:pt x="452" y="652"/>
                    <a:pt x="452" y="652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3"/>
                    <a:pt x="451" y="653"/>
                    <a:pt x="451" y="653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1" y="654"/>
                    <a:pt x="451" y="654"/>
                    <a:pt x="451" y="654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6"/>
                    <a:pt x="450" y="656"/>
                    <a:pt x="450" y="656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8"/>
                    <a:pt x="450" y="658"/>
                    <a:pt x="450" y="658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59"/>
                    <a:pt x="450" y="659"/>
                    <a:pt x="450" y="659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0" y="660"/>
                    <a:pt x="450" y="660"/>
                    <a:pt x="450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51" y="660"/>
                    <a:pt x="451" y="660"/>
                    <a:pt x="451" y="660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0" y="656"/>
                    <a:pt x="460" y="656"/>
                    <a:pt x="460" y="656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2"/>
                    <a:pt x="464" y="632"/>
                    <a:pt x="464" y="632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4" y="631"/>
                    <a:pt x="464" y="631"/>
                    <a:pt x="464" y="631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30"/>
                    <a:pt x="463" y="630"/>
                    <a:pt x="463" y="630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9"/>
                    <a:pt x="463" y="629"/>
                    <a:pt x="463" y="629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8"/>
                    <a:pt x="463" y="628"/>
                    <a:pt x="463" y="628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7"/>
                    <a:pt x="463" y="627"/>
                    <a:pt x="463" y="627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3" y="626"/>
                    <a:pt x="463" y="626"/>
                    <a:pt x="463" y="626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5"/>
                    <a:pt x="464" y="625"/>
                    <a:pt x="464" y="625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4" y="626"/>
                    <a:pt x="464" y="626"/>
                    <a:pt x="464" y="626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5" y="625"/>
                    <a:pt x="465" y="625"/>
                    <a:pt x="465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6" y="625"/>
                    <a:pt x="466" y="625"/>
                    <a:pt x="466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7" y="625"/>
                    <a:pt x="467" y="625"/>
                    <a:pt x="467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8" y="625"/>
                    <a:pt x="468" y="625"/>
                    <a:pt x="468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5"/>
                    <a:pt x="469" y="625"/>
                    <a:pt x="469" y="625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9" y="629"/>
                    <a:pt x="469" y="629"/>
                    <a:pt x="469" y="629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8" y="632"/>
                    <a:pt x="468" y="632"/>
                    <a:pt x="468" y="632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6"/>
                    <a:pt x="467" y="636"/>
                    <a:pt x="467" y="636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7" y="639"/>
                    <a:pt x="467" y="639"/>
                    <a:pt x="467" y="639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3"/>
                    <a:pt x="465" y="643"/>
                    <a:pt x="465" y="643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5" y="647"/>
                    <a:pt x="465" y="647"/>
                    <a:pt x="465" y="647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0"/>
                    <a:pt x="464" y="650"/>
                    <a:pt x="464" y="650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64" y="654"/>
                    <a:pt x="464" y="654"/>
                    <a:pt x="464" y="654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4" y="652"/>
                    <a:pt x="474" y="652"/>
                    <a:pt x="474" y="652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7" y="658"/>
                    <a:pt x="477" y="658"/>
                    <a:pt x="477" y="658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5" y="657"/>
                    <a:pt x="475" y="657"/>
                    <a:pt x="475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3" y="657"/>
                    <a:pt x="473" y="657"/>
                    <a:pt x="473" y="657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71" y="656"/>
                    <a:pt x="471" y="656"/>
                    <a:pt x="471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7" y="656"/>
                    <a:pt x="467" y="656"/>
                    <a:pt x="467" y="656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5" y="657"/>
                    <a:pt x="465" y="657"/>
                    <a:pt x="465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2" y="657"/>
                    <a:pt x="462" y="657"/>
                    <a:pt x="462" y="657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61" y="658"/>
                    <a:pt x="461" y="658"/>
                    <a:pt x="461" y="658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6" y="666"/>
                    <a:pt x="446" y="666"/>
                    <a:pt x="446" y="666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7"/>
                    <a:pt x="445" y="667"/>
                    <a:pt x="445" y="667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8"/>
                    <a:pt x="445" y="668"/>
                    <a:pt x="445" y="668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69"/>
                    <a:pt x="445" y="669"/>
                    <a:pt x="445" y="669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5" y="670"/>
                    <a:pt x="445" y="670"/>
                    <a:pt x="445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6" y="670"/>
                    <a:pt x="446" y="670"/>
                    <a:pt x="446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47" y="670"/>
                    <a:pt x="447" y="670"/>
                    <a:pt x="447" y="670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6" y="664"/>
                    <a:pt x="456" y="664"/>
                    <a:pt x="456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7" y="664"/>
                    <a:pt x="457" y="664"/>
                    <a:pt x="457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8" y="664"/>
                    <a:pt x="458" y="664"/>
                    <a:pt x="458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59" y="664"/>
                    <a:pt x="459" y="664"/>
                    <a:pt x="459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0" y="664"/>
                    <a:pt x="460" y="664"/>
                    <a:pt x="460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1" y="664"/>
                    <a:pt x="461" y="664"/>
                    <a:pt x="461" y="664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2" y="665"/>
                    <a:pt x="462" y="665"/>
                    <a:pt x="462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3" y="665"/>
                    <a:pt x="463" y="665"/>
                    <a:pt x="463" y="665"/>
                  </a:cubicBezTo>
                  <a:cubicBezTo>
                    <a:pt x="460" y="670"/>
                    <a:pt x="458" y="671"/>
                    <a:pt x="458" y="671"/>
                  </a:cubicBezTo>
                  <a:cubicBezTo>
                    <a:pt x="458" y="671"/>
                    <a:pt x="458" y="671"/>
                    <a:pt x="458" y="671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3"/>
                    <a:pt x="457" y="673"/>
                    <a:pt x="457" y="673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4"/>
                    <a:pt x="457" y="674"/>
                    <a:pt x="457" y="674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5"/>
                    <a:pt x="457" y="675"/>
                    <a:pt x="457" y="675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7" y="676"/>
                    <a:pt x="457" y="676"/>
                    <a:pt x="457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6"/>
                    <a:pt x="458" y="676"/>
                    <a:pt x="458" y="676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7"/>
                    <a:pt x="458" y="677"/>
                    <a:pt x="458" y="677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8"/>
                    <a:pt x="458" y="678"/>
                    <a:pt x="458" y="678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8" y="679"/>
                    <a:pt x="458" y="679"/>
                    <a:pt x="458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7" y="679"/>
                    <a:pt x="457" y="679"/>
                    <a:pt x="457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79"/>
                    <a:pt x="456" y="679"/>
                    <a:pt x="456" y="679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6" y="680"/>
                    <a:pt x="456" y="680"/>
                    <a:pt x="456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0"/>
                    <a:pt x="455" y="680"/>
                    <a:pt x="455" y="680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5" y="681"/>
                    <a:pt x="455" y="681"/>
                    <a:pt x="455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1"/>
                    <a:pt x="454" y="681"/>
                    <a:pt x="454" y="681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4" y="682"/>
                    <a:pt x="454" y="682"/>
                    <a:pt x="454" y="682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5" y="683"/>
                    <a:pt x="455" y="683"/>
                    <a:pt x="455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6" y="683"/>
                    <a:pt x="456" y="683"/>
                    <a:pt x="456" y="683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4"/>
                    <a:pt x="457" y="684"/>
                    <a:pt x="457" y="684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5"/>
                    <a:pt x="457" y="685"/>
                    <a:pt x="457" y="685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7" y="686"/>
                    <a:pt x="457" y="686"/>
                    <a:pt x="457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6"/>
                    <a:pt x="455" y="686"/>
                    <a:pt x="455" y="686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7"/>
                    <a:pt x="455" y="687"/>
                    <a:pt x="455" y="687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5" y="688"/>
                    <a:pt x="455" y="688"/>
                    <a:pt x="455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8"/>
                    <a:pt x="456" y="688"/>
                    <a:pt x="456" y="688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6" y="690"/>
                    <a:pt x="456" y="690"/>
                    <a:pt x="456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0"/>
                    <a:pt x="455" y="690"/>
                    <a:pt x="455" y="690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5" y="691"/>
                    <a:pt x="455" y="691"/>
                    <a:pt x="455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4" y="691"/>
                    <a:pt x="454" y="691"/>
                    <a:pt x="454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3" y="691"/>
                    <a:pt x="453" y="691"/>
                    <a:pt x="453" y="691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2" y="692"/>
                    <a:pt x="452" y="692"/>
                    <a:pt x="452" y="69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51" y="712"/>
                    <a:pt x="451" y="712"/>
                    <a:pt x="451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2"/>
                    <a:pt x="449" y="712"/>
                    <a:pt x="449" y="712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9" y="711"/>
                    <a:pt x="449" y="711"/>
                    <a:pt x="449" y="711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8" y="710"/>
                    <a:pt x="448" y="710"/>
                    <a:pt x="448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7" y="710"/>
                    <a:pt x="447" y="710"/>
                    <a:pt x="447" y="710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6" y="709"/>
                    <a:pt x="446" y="709"/>
                    <a:pt x="446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4" y="709"/>
                    <a:pt x="444" y="709"/>
                    <a:pt x="444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3" y="709"/>
                    <a:pt x="443" y="709"/>
                    <a:pt x="443" y="709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2" y="708"/>
                    <a:pt x="442" y="708"/>
                    <a:pt x="442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41" y="708"/>
                    <a:pt x="441" y="708"/>
                    <a:pt x="441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4" y="712"/>
                    <a:pt x="434" y="712"/>
                    <a:pt x="434" y="712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2" y="713"/>
                    <a:pt x="432" y="713"/>
                    <a:pt x="432" y="713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1" y="715"/>
                    <a:pt x="431" y="715"/>
                    <a:pt x="431" y="715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6"/>
                    <a:pt x="430" y="716"/>
                    <a:pt x="430" y="716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30" y="718"/>
                    <a:pt x="430" y="718"/>
                    <a:pt x="430" y="718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9" y="719"/>
                    <a:pt x="429" y="719"/>
                    <a:pt x="429" y="719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8" y="721"/>
                    <a:pt x="428" y="721"/>
                    <a:pt x="428" y="721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7" y="722"/>
                    <a:pt x="427" y="722"/>
                    <a:pt x="427" y="722"/>
                  </a:cubicBezTo>
                  <a:cubicBezTo>
                    <a:pt x="426" y="723"/>
                    <a:pt x="426" y="723"/>
                    <a:pt x="426" y="723"/>
                  </a:cubicBezTo>
                  <a:lnTo>
                    <a:pt x="425" y="723"/>
                  </a:lnTo>
                  <a:close/>
                  <a:moveTo>
                    <a:pt x="270" y="716"/>
                  </a:move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9" y="716"/>
                    <a:pt x="269" y="716"/>
                    <a:pt x="269" y="716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8" y="715"/>
                    <a:pt x="268" y="715"/>
                    <a:pt x="268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5"/>
                    <a:pt x="267" y="715"/>
                    <a:pt x="267" y="715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7" y="714"/>
                    <a:pt x="267" y="714"/>
                    <a:pt x="267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4"/>
                    <a:pt x="266" y="714"/>
                    <a:pt x="266" y="714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6" y="713"/>
                    <a:pt x="266" y="713"/>
                    <a:pt x="266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3"/>
                    <a:pt x="265" y="713"/>
                    <a:pt x="265" y="713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5" y="712"/>
                    <a:pt x="265" y="712"/>
                    <a:pt x="265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2"/>
                    <a:pt x="264" y="712"/>
                    <a:pt x="264" y="712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4" y="711"/>
                    <a:pt x="264" y="711"/>
                    <a:pt x="264" y="711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5" y="710"/>
                    <a:pt x="265" y="710"/>
                    <a:pt x="265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6" y="710"/>
                    <a:pt x="266" y="710"/>
                    <a:pt x="266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7" y="710"/>
                    <a:pt x="267" y="710"/>
                    <a:pt x="267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8" y="710"/>
                    <a:pt x="268" y="710"/>
                    <a:pt x="268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69" y="710"/>
                    <a:pt x="269" y="710"/>
                    <a:pt x="269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1" y="710"/>
                    <a:pt x="271" y="710"/>
                    <a:pt x="271" y="710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2" y="709"/>
                    <a:pt x="272" y="709"/>
                    <a:pt x="272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3" y="709"/>
                    <a:pt x="273" y="709"/>
                    <a:pt x="273" y="709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4" y="708"/>
                    <a:pt x="274" y="708"/>
                    <a:pt x="274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5" y="708"/>
                    <a:pt x="275" y="708"/>
                    <a:pt x="275" y="708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7" y="707"/>
                    <a:pt x="277" y="707"/>
                    <a:pt x="277" y="707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8" y="706"/>
                    <a:pt x="278" y="706"/>
                    <a:pt x="278" y="706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79" y="705"/>
                    <a:pt x="279" y="705"/>
                    <a:pt x="279" y="705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1" y="703"/>
                    <a:pt x="281" y="703"/>
                    <a:pt x="281" y="703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2" y="701"/>
                    <a:pt x="282" y="701"/>
                    <a:pt x="282" y="701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3" y="700"/>
                    <a:pt x="283" y="700"/>
                    <a:pt x="283" y="700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4" y="701"/>
                    <a:pt x="284" y="701"/>
                    <a:pt x="284" y="701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3" y="703"/>
                    <a:pt x="283" y="703"/>
                    <a:pt x="283" y="703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2" y="704"/>
                    <a:pt x="282" y="704"/>
                    <a:pt x="282" y="704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80" y="706"/>
                    <a:pt x="280" y="706"/>
                    <a:pt x="280" y="706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9" y="707"/>
                    <a:pt x="279" y="707"/>
                    <a:pt x="279" y="707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7" y="709"/>
                    <a:pt x="277" y="709"/>
                    <a:pt x="277" y="709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6" y="711"/>
                    <a:pt x="276" y="711"/>
                    <a:pt x="276" y="711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3"/>
                    <a:pt x="274" y="713"/>
                    <a:pt x="274" y="713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4" y="715"/>
                    <a:pt x="274" y="715"/>
                    <a:pt x="274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3" y="715"/>
                    <a:pt x="273" y="715"/>
                    <a:pt x="273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2" y="715"/>
                    <a:pt x="272" y="715"/>
                    <a:pt x="272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5"/>
                    <a:pt x="271" y="715"/>
                    <a:pt x="271" y="715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1" y="716"/>
                    <a:pt x="271" y="716"/>
                    <a:pt x="271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ubicBezTo>
                    <a:pt x="270" y="716"/>
                    <a:pt x="270" y="716"/>
                    <a:pt x="270" y="716"/>
                  </a:cubicBezTo>
                  <a:close/>
                  <a:moveTo>
                    <a:pt x="562" y="715"/>
                  </a:moveTo>
                  <a:cubicBezTo>
                    <a:pt x="562" y="715"/>
                    <a:pt x="562" y="715"/>
                    <a:pt x="562" y="715"/>
                  </a:cubicBezTo>
                  <a:cubicBezTo>
                    <a:pt x="562" y="715"/>
                    <a:pt x="562" y="715"/>
                    <a:pt x="562" y="715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1" y="714"/>
                    <a:pt x="561" y="714"/>
                    <a:pt x="561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60" y="714"/>
                    <a:pt x="560" y="714"/>
                    <a:pt x="560" y="714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9" y="713"/>
                    <a:pt x="559" y="713"/>
                    <a:pt x="559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8" y="713"/>
                    <a:pt x="558" y="713"/>
                    <a:pt x="558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713"/>
                    <a:pt x="557" y="713"/>
                    <a:pt x="557" y="713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7" y="698"/>
                    <a:pt x="557" y="698"/>
                    <a:pt x="557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8" y="698"/>
                    <a:pt x="558" y="698"/>
                    <a:pt x="558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698"/>
                    <a:pt x="559" y="698"/>
                    <a:pt x="559" y="698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59" y="700"/>
                    <a:pt x="559" y="700"/>
                    <a:pt x="559" y="700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1" y="702"/>
                    <a:pt x="561" y="702"/>
                    <a:pt x="561" y="702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2" y="704"/>
                    <a:pt x="562" y="704"/>
                    <a:pt x="562" y="704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3" y="706"/>
                    <a:pt x="563" y="706"/>
                    <a:pt x="563" y="706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4" y="708"/>
                    <a:pt x="564" y="708"/>
                    <a:pt x="564" y="708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0"/>
                    <a:pt x="565" y="710"/>
                    <a:pt x="565" y="710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5" y="712"/>
                    <a:pt x="565" y="712"/>
                    <a:pt x="565" y="712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4" y="714"/>
                    <a:pt x="564" y="714"/>
                    <a:pt x="564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4"/>
                    <a:pt x="563" y="714"/>
                    <a:pt x="563" y="714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3" y="715"/>
                    <a:pt x="563" y="715"/>
                    <a:pt x="563" y="715"/>
                  </a:cubicBezTo>
                  <a:cubicBezTo>
                    <a:pt x="562" y="715"/>
                    <a:pt x="562" y="715"/>
                    <a:pt x="562" y="715"/>
                  </a:cubicBezTo>
                  <a:close/>
                  <a:moveTo>
                    <a:pt x="304" y="713"/>
                  </a:moveTo>
                  <a:cubicBezTo>
                    <a:pt x="302" y="712"/>
                    <a:pt x="302" y="712"/>
                    <a:pt x="302" y="712"/>
                  </a:cubicBezTo>
                  <a:cubicBezTo>
                    <a:pt x="302" y="712"/>
                    <a:pt x="302" y="712"/>
                    <a:pt x="302" y="712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1" y="711"/>
                    <a:pt x="301" y="711"/>
                    <a:pt x="301" y="711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300" y="710"/>
                    <a:pt x="300" y="710"/>
                    <a:pt x="300" y="710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8" y="708"/>
                    <a:pt x="298" y="708"/>
                    <a:pt x="298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6" y="708"/>
                    <a:pt x="296" y="708"/>
                    <a:pt x="296" y="708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4" y="707"/>
                    <a:pt x="294" y="707"/>
                    <a:pt x="294" y="707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2" y="706"/>
                    <a:pt x="292" y="706"/>
                    <a:pt x="292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6"/>
                    <a:pt x="291" y="706"/>
                    <a:pt x="291" y="706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1" y="705"/>
                    <a:pt x="291" y="705"/>
                    <a:pt x="291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2" y="705"/>
                    <a:pt x="292" y="705"/>
                    <a:pt x="292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3" y="705"/>
                    <a:pt x="293" y="705"/>
                    <a:pt x="293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5" y="705"/>
                    <a:pt x="295" y="705"/>
                    <a:pt x="295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6" y="705"/>
                    <a:pt x="296" y="705"/>
                    <a:pt x="296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7" y="705"/>
                    <a:pt x="297" y="705"/>
                    <a:pt x="297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8" y="705"/>
                    <a:pt x="298" y="705"/>
                    <a:pt x="298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299" y="705"/>
                    <a:pt x="299" y="705"/>
                    <a:pt x="299" y="705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704"/>
                    <a:pt x="300" y="704"/>
                    <a:pt x="300" y="70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300" y="684"/>
                    <a:pt x="300" y="684"/>
                    <a:pt x="300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9" y="684"/>
                    <a:pt x="299" y="684"/>
                    <a:pt x="299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4"/>
                    <a:pt x="298" y="684"/>
                    <a:pt x="298" y="684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8" y="683"/>
                    <a:pt x="298" y="683"/>
                    <a:pt x="298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3"/>
                    <a:pt x="297" y="683"/>
                    <a:pt x="297" y="683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7" y="682"/>
                    <a:pt x="297" y="682"/>
                    <a:pt x="297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6" y="681"/>
                    <a:pt x="296" y="681"/>
                    <a:pt x="296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7" y="681"/>
                    <a:pt x="297" y="681"/>
                    <a:pt x="297" y="681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8" y="680"/>
                    <a:pt x="298" y="680"/>
                    <a:pt x="298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299" y="680"/>
                    <a:pt x="299" y="680"/>
                    <a:pt x="299" y="680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0" y="679"/>
                    <a:pt x="300" y="679"/>
                    <a:pt x="300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1" y="679"/>
                    <a:pt x="301" y="679"/>
                    <a:pt x="301" y="67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2" y="669"/>
                    <a:pt x="302" y="669"/>
                    <a:pt x="302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8"/>
                    <a:pt x="300" y="668"/>
                    <a:pt x="300" y="668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7"/>
                    <a:pt x="300" y="667"/>
                    <a:pt x="300" y="667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0" y="666"/>
                    <a:pt x="300" y="666"/>
                    <a:pt x="300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1" y="666"/>
                    <a:pt x="301" y="666"/>
                    <a:pt x="301" y="666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2"/>
                    <a:pt x="302" y="662"/>
                    <a:pt x="302" y="662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2" y="661"/>
                    <a:pt x="302" y="661"/>
                    <a:pt x="302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1" y="661"/>
                    <a:pt x="301" y="661"/>
                    <a:pt x="301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300" y="661"/>
                    <a:pt x="300" y="661"/>
                    <a:pt x="300" y="661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8" y="663"/>
                    <a:pt x="298" y="663"/>
                    <a:pt x="298" y="663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6" y="664"/>
                    <a:pt x="296" y="664"/>
                    <a:pt x="296" y="664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4" y="667"/>
                    <a:pt x="294" y="667"/>
                    <a:pt x="294" y="667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3" y="668"/>
                    <a:pt x="293" y="668"/>
                    <a:pt x="293" y="668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2" y="671"/>
                    <a:pt x="292" y="671"/>
                    <a:pt x="292" y="671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91" y="673"/>
                    <a:pt x="291" y="673"/>
                    <a:pt x="291" y="673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9" y="675"/>
                    <a:pt x="289" y="675"/>
                    <a:pt x="289" y="675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7" y="677"/>
                    <a:pt x="287" y="677"/>
                    <a:pt x="287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6" y="677"/>
                    <a:pt x="286" y="677"/>
                    <a:pt x="286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7"/>
                    <a:pt x="285" y="677"/>
                    <a:pt x="285" y="677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5" y="676"/>
                    <a:pt x="285" y="676"/>
                    <a:pt x="285" y="676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5"/>
                    <a:pt x="284" y="675"/>
                    <a:pt x="284" y="675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4"/>
                    <a:pt x="284" y="674"/>
                    <a:pt x="284" y="674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4" y="673"/>
                    <a:pt x="284" y="673"/>
                    <a:pt x="284" y="673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5" y="672"/>
                    <a:pt x="285" y="672"/>
                    <a:pt x="285" y="672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6" y="671"/>
                    <a:pt x="286" y="671"/>
                    <a:pt x="286" y="671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70"/>
                    <a:pt x="287" y="670"/>
                    <a:pt x="287" y="670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7" y="668"/>
                    <a:pt x="287" y="668"/>
                    <a:pt x="287" y="668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8" y="667"/>
                    <a:pt x="288" y="667"/>
                    <a:pt x="288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6"/>
                    <a:pt x="289" y="666"/>
                    <a:pt x="289" y="666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89" y="665"/>
                    <a:pt x="289" y="665"/>
                    <a:pt x="289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5"/>
                    <a:pt x="290" y="665"/>
                    <a:pt x="290" y="665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90" y="666"/>
                    <a:pt x="290" y="666"/>
                    <a:pt x="290" y="666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7"/>
                    <a:pt x="289" y="667"/>
                    <a:pt x="289" y="667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0" y="668"/>
                    <a:pt x="290" y="668"/>
                    <a:pt x="290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1" y="668"/>
                    <a:pt x="291" y="668"/>
                    <a:pt x="291" y="668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2" y="667"/>
                    <a:pt x="292" y="667"/>
                    <a:pt x="292" y="667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4" y="665"/>
                    <a:pt x="294" y="665"/>
                    <a:pt x="294" y="665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4"/>
                    <a:pt x="295" y="664"/>
                    <a:pt x="295" y="664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5" y="663"/>
                    <a:pt x="295" y="663"/>
                    <a:pt x="295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296" y="663"/>
                    <a:pt x="296" y="663"/>
                    <a:pt x="296" y="663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0" y="659"/>
                    <a:pt x="300" y="659"/>
                    <a:pt x="300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1" y="658"/>
                    <a:pt x="301" y="658"/>
                    <a:pt x="301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8"/>
                    <a:pt x="302" y="658"/>
                    <a:pt x="302" y="658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7"/>
                    <a:pt x="302" y="657"/>
                    <a:pt x="302" y="657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6"/>
                    <a:pt x="302" y="656"/>
                    <a:pt x="302" y="656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5"/>
                    <a:pt x="302" y="655"/>
                    <a:pt x="302" y="655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302" y="654"/>
                    <a:pt x="302" y="654"/>
                    <a:pt x="302" y="654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296" y="656"/>
                    <a:pt x="296" y="656"/>
                    <a:pt x="296" y="656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2"/>
                    <a:pt x="302" y="652"/>
                    <a:pt x="302" y="652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1"/>
                    <a:pt x="302" y="651"/>
                    <a:pt x="302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50"/>
                    <a:pt x="303" y="650"/>
                    <a:pt x="303" y="650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9"/>
                    <a:pt x="303" y="649"/>
                    <a:pt x="303" y="649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3" y="647"/>
                    <a:pt x="303" y="647"/>
                    <a:pt x="303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302" y="647"/>
                    <a:pt x="302" y="647"/>
                    <a:pt x="302" y="647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6" y="651"/>
                    <a:pt x="296" y="651"/>
                    <a:pt x="296" y="651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5" y="652"/>
                    <a:pt x="295" y="652"/>
                    <a:pt x="295" y="652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4" y="653"/>
                    <a:pt x="294" y="653"/>
                    <a:pt x="294" y="653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3" y="654"/>
                    <a:pt x="293" y="654"/>
                    <a:pt x="293" y="654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2" y="655"/>
                    <a:pt x="292" y="655"/>
                    <a:pt x="292" y="655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90" y="656"/>
                    <a:pt x="290" y="656"/>
                    <a:pt x="290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9" y="656"/>
                    <a:pt x="289" y="656"/>
                    <a:pt x="289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7" y="656"/>
                    <a:pt x="287" y="656"/>
                    <a:pt x="287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6" y="656"/>
                    <a:pt x="286" y="656"/>
                    <a:pt x="286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5" y="656"/>
                    <a:pt x="285" y="656"/>
                    <a:pt x="285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4" y="656"/>
                    <a:pt x="284" y="656"/>
                    <a:pt x="284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3" y="656"/>
                    <a:pt x="283" y="656"/>
                    <a:pt x="283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2" y="656"/>
                    <a:pt x="282" y="656"/>
                    <a:pt x="282" y="656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1" y="655"/>
                    <a:pt x="281" y="655"/>
                    <a:pt x="281" y="655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0" y="654"/>
                    <a:pt x="280" y="654"/>
                    <a:pt x="280" y="654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288" y="650"/>
                    <a:pt x="288" y="650"/>
                    <a:pt x="288" y="650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4"/>
                    <a:pt x="302" y="644"/>
                    <a:pt x="302" y="644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2" y="642"/>
                    <a:pt x="302" y="642"/>
                    <a:pt x="302" y="642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9"/>
                    <a:pt x="303" y="639"/>
                    <a:pt x="303" y="639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6"/>
                    <a:pt x="303" y="636"/>
                    <a:pt x="303" y="636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3" y="632"/>
                    <a:pt x="303" y="632"/>
                    <a:pt x="303" y="632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7"/>
                    <a:pt x="302" y="627"/>
                    <a:pt x="302" y="627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4"/>
                    <a:pt x="302" y="624"/>
                    <a:pt x="302" y="624"/>
                  </a:cubicBezTo>
                  <a:cubicBezTo>
                    <a:pt x="302" y="621"/>
                    <a:pt x="302" y="621"/>
                    <a:pt x="302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1"/>
                    <a:pt x="309" y="631"/>
                    <a:pt x="309" y="631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9" y="633"/>
                    <a:pt x="309" y="633"/>
                    <a:pt x="309" y="633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4"/>
                    <a:pt x="308" y="634"/>
                    <a:pt x="308" y="634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5"/>
                    <a:pt x="308" y="635"/>
                    <a:pt x="308" y="635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8" y="636"/>
                    <a:pt x="308" y="636"/>
                    <a:pt x="308" y="636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7"/>
                    <a:pt x="307" y="637"/>
                    <a:pt x="307" y="637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8"/>
                    <a:pt x="307" y="638"/>
                    <a:pt x="307" y="638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39"/>
                    <a:pt x="307" y="639"/>
                    <a:pt x="307" y="639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0"/>
                    <a:pt x="307" y="640"/>
                    <a:pt x="307" y="640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7" y="641"/>
                    <a:pt x="307" y="641"/>
                    <a:pt x="307" y="641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08" y="642"/>
                    <a:pt x="308" y="642"/>
                    <a:pt x="308" y="642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8" y="638"/>
                    <a:pt x="318" y="638"/>
                    <a:pt x="318" y="638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19" y="639"/>
                    <a:pt x="319" y="639"/>
                    <a:pt x="319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39"/>
                    <a:pt x="320" y="639"/>
                    <a:pt x="320" y="639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20" y="640"/>
                    <a:pt x="320" y="640"/>
                    <a:pt x="320" y="640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9" y="641"/>
                    <a:pt x="319" y="641"/>
                    <a:pt x="319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7" y="641"/>
                    <a:pt x="317" y="641"/>
                    <a:pt x="317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16" y="641"/>
                    <a:pt x="316" y="641"/>
                    <a:pt x="316" y="641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7" y="649"/>
                    <a:pt x="307" y="649"/>
                    <a:pt x="307" y="649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0"/>
                    <a:pt x="306" y="650"/>
                    <a:pt x="306" y="650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1"/>
                    <a:pt x="306" y="651"/>
                    <a:pt x="306" y="651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6" y="653"/>
                    <a:pt x="306" y="653"/>
                    <a:pt x="306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7" y="653"/>
                    <a:pt x="307" y="653"/>
                    <a:pt x="307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08" y="653"/>
                    <a:pt x="308" y="653"/>
                    <a:pt x="308" y="653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0" y="652"/>
                    <a:pt x="310" y="652"/>
                    <a:pt x="310" y="652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1" y="650"/>
                    <a:pt x="311" y="650"/>
                    <a:pt x="311" y="650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2" y="649"/>
                    <a:pt x="312" y="649"/>
                    <a:pt x="312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4" y="649"/>
                    <a:pt x="314" y="649"/>
                    <a:pt x="314" y="649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5" y="648"/>
                    <a:pt x="315" y="648"/>
                    <a:pt x="315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7" y="648"/>
                    <a:pt x="317" y="648"/>
                    <a:pt x="317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19" y="648"/>
                    <a:pt x="319" y="648"/>
                    <a:pt x="319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8"/>
                    <a:pt x="320" y="648"/>
                    <a:pt x="320" y="648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0" y="649"/>
                    <a:pt x="320" y="649"/>
                    <a:pt x="320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49"/>
                    <a:pt x="321" y="649"/>
                    <a:pt x="321" y="649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0"/>
                    <a:pt x="321" y="650"/>
                    <a:pt x="321" y="650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1"/>
                    <a:pt x="321" y="651"/>
                    <a:pt x="321" y="651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1" y="652"/>
                    <a:pt x="321" y="652"/>
                    <a:pt x="321" y="652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22" y="653"/>
                    <a:pt x="322" y="653"/>
                    <a:pt x="322" y="653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15" y="659"/>
                    <a:pt x="315" y="659"/>
                    <a:pt x="315" y="659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9" y="664"/>
                    <a:pt x="309" y="664"/>
                    <a:pt x="309" y="664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4" y="669"/>
                    <a:pt x="304" y="669"/>
                    <a:pt x="304" y="669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3" y="676"/>
                    <a:pt x="303" y="676"/>
                    <a:pt x="303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4" y="676"/>
                    <a:pt x="304" y="676"/>
                    <a:pt x="304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5" y="676"/>
                    <a:pt x="305" y="676"/>
                    <a:pt x="305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6"/>
                    <a:pt x="306" y="676"/>
                    <a:pt x="306" y="676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6" y="675"/>
                    <a:pt x="306" y="675"/>
                    <a:pt x="306" y="675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7" y="674"/>
                    <a:pt x="307" y="674"/>
                    <a:pt x="307" y="674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3"/>
                    <a:pt x="308" y="673"/>
                    <a:pt x="308" y="673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2"/>
                    <a:pt x="308" y="672"/>
                    <a:pt x="308" y="672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1"/>
                    <a:pt x="308" y="671"/>
                    <a:pt x="308" y="671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8" y="670"/>
                    <a:pt x="308" y="670"/>
                    <a:pt x="308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0"/>
                    <a:pt x="309" y="670"/>
                    <a:pt x="309" y="670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1"/>
                    <a:pt x="309" y="671"/>
                    <a:pt x="309" y="671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2"/>
                    <a:pt x="309" y="672"/>
                    <a:pt x="309" y="672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3"/>
                    <a:pt x="309" y="673"/>
                    <a:pt x="309" y="673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4"/>
                    <a:pt x="309" y="674"/>
                    <a:pt x="309" y="674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5"/>
                    <a:pt x="309" y="675"/>
                    <a:pt x="309" y="675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9" y="676"/>
                    <a:pt x="309" y="676"/>
                    <a:pt x="309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6"/>
                    <a:pt x="308" y="676"/>
                    <a:pt x="308" y="676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8" y="677"/>
                    <a:pt x="308" y="677"/>
                    <a:pt x="308" y="677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1"/>
                    <a:pt x="304" y="681"/>
                    <a:pt x="304" y="681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5"/>
                    <a:pt x="304" y="685"/>
                    <a:pt x="304" y="685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88"/>
                    <a:pt x="304" y="688"/>
                    <a:pt x="304" y="688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4" y="692"/>
                    <a:pt x="304" y="692"/>
                    <a:pt x="304" y="692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696"/>
                    <a:pt x="305" y="696"/>
                    <a:pt x="305" y="696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5" y="701"/>
                    <a:pt x="305" y="701"/>
                    <a:pt x="305" y="701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4"/>
                    <a:pt x="306" y="704"/>
                    <a:pt x="306" y="704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08"/>
                    <a:pt x="306" y="708"/>
                    <a:pt x="306" y="708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2"/>
                    <a:pt x="306" y="712"/>
                    <a:pt x="306" y="712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6" y="713"/>
                    <a:pt x="306" y="713"/>
                    <a:pt x="306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5" y="713"/>
                    <a:pt x="305" y="713"/>
                    <a:pt x="305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ubicBezTo>
                    <a:pt x="304" y="713"/>
                    <a:pt x="304" y="713"/>
                    <a:pt x="304" y="713"/>
                  </a:cubicBezTo>
                  <a:close/>
                  <a:moveTo>
                    <a:pt x="506" y="712"/>
                  </a:moveTo>
                  <a:cubicBezTo>
                    <a:pt x="506" y="710"/>
                    <a:pt x="506" y="710"/>
                    <a:pt x="506" y="710"/>
                  </a:cubicBezTo>
                  <a:cubicBezTo>
                    <a:pt x="506" y="710"/>
                    <a:pt x="506" y="710"/>
                    <a:pt x="506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7" y="710"/>
                    <a:pt x="507" y="710"/>
                    <a:pt x="507" y="710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09" y="709"/>
                    <a:pt x="509" y="709"/>
                    <a:pt x="509" y="709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1" y="708"/>
                    <a:pt x="511" y="708"/>
                    <a:pt x="511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2" y="708"/>
                    <a:pt x="512" y="708"/>
                    <a:pt x="512" y="708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4" y="707"/>
                    <a:pt x="514" y="707"/>
                    <a:pt x="514" y="707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6" y="706"/>
                    <a:pt x="516" y="706"/>
                    <a:pt x="516" y="706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17" y="705"/>
                    <a:pt x="517" y="705"/>
                    <a:pt x="517" y="705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0" y="703"/>
                    <a:pt x="520" y="703"/>
                    <a:pt x="520" y="703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2" y="701"/>
                    <a:pt x="522" y="701"/>
                    <a:pt x="522" y="701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5" y="699"/>
                    <a:pt x="525" y="699"/>
                    <a:pt x="525" y="699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7" y="696"/>
                    <a:pt x="527" y="696"/>
                    <a:pt x="527" y="696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28" y="693"/>
                    <a:pt x="528" y="693"/>
                    <a:pt x="528" y="693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0" y="690"/>
                    <a:pt x="530" y="690"/>
                    <a:pt x="530" y="690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1" y="687"/>
                    <a:pt x="531" y="687"/>
                    <a:pt x="531" y="687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3" y="683"/>
                    <a:pt x="533" y="683"/>
                    <a:pt x="533" y="683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2"/>
                    <a:pt x="532" y="682"/>
                    <a:pt x="532" y="682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32" y="681"/>
                    <a:pt x="532" y="681"/>
                    <a:pt x="532" y="681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9" y="682"/>
                    <a:pt x="529" y="682"/>
                    <a:pt x="529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6" y="682"/>
                    <a:pt x="526" y="682"/>
                    <a:pt x="526" y="682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3" y="684"/>
                    <a:pt x="523" y="684"/>
                    <a:pt x="523" y="684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20" y="685"/>
                    <a:pt x="520" y="685"/>
                    <a:pt x="520" y="685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7" y="686"/>
                    <a:pt x="517" y="686"/>
                    <a:pt x="517" y="686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4" y="688"/>
                    <a:pt x="514" y="688"/>
                    <a:pt x="514" y="688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11" y="689"/>
                    <a:pt x="511" y="689"/>
                    <a:pt x="511" y="689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8" y="690"/>
                    <a:pt x="508" y="690"/>
                    <a:pt x="508" y="690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1" y="694"/>
                    <a:pt x="501" y="694"/>
                    <a:pt x="501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500" y="694"/>
                    <a:pt x="500" y="694"/>
                    <a:pt x="500" y="694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8" y="695"/>
                    <a:pt x="498" y="695"/>
                    <a:pt x="498" y="695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7" y="696"/>
                    <a:pt x="497" y="696"/>
                    <a:pt x="497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6" y="696"/>
                    <a:pt x="496" y="696"/>
                    <a:pt x="496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5" y="696"/>
                    <a:pt x="495" y="696"/>
                    <a:pt x="495" y="696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94" y="695"/>
                    <a:pt x="494" y="695"/>
                    <a:pt x="494" y="695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0" y="690"/>
                    <a:pt x="490" y="690"/>
                    <a:pt x="490" y="690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3" y="689"/>
                    <a:pt x="493" y="689"/>
                    <a:pt x="493" y="689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6" y="688"/>
                    <a:pt x="496" y="688"/>
                    <a:pt x="496" y="688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499" y="686"/>
                    <a:pt x="499" y="686"/>
                    <a:pt x="499" y="686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2" y="685"/>
                    <a:pt x="502" y="685"/>
                    <a:pt x="502" y="685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6" y="684"/>
                    <a:pt x="506" y="684"/>
                    <a:pt x="506" y="684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09" y="683"/>
                    <a:pt x="509" y="683"/>
                    <a:pt x="509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12" y="683"/>
                    <a:pt x="512" y="683"/>
                    <a:pt x="512" y="683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22" y="679"/>
                    <a:pt x="522" y="679"/>
                    <a:pt x="522" y="679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3" y="677"/>
                    <a:pt x="533" y="677"/>
                    <a:pt x="533" y="677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4" y="674"/>
                    <a:pt x="534" y="674"/>
                    <a:pt x="534" y="674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71"/>
                    <a:pt x="536" y="671"/>
                    <a:pt x="536" y="671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8"/>
                    <a:pt x="536" y="668"/>
                    <a:pt x="536" y="668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4"/>
                    <a:pt x="536" y="664"/>
                    <a:pt x="536" y="664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61"/>
                    <a:pt x="536" y="661"/>
                    <a:pt x="536" y="661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7"/>
                    <a:pt x="536" y="657"/>
                    <a:pt x="536" y="657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4"/>
                    <a:pt x="536" y="654"/>
                    <a:pt x="536" y="654"/>
                  </a:cubicBezTo>
                  <a:cubicBezTo>
                    <a:pt x="536" y="650"/>
                    <a:pt x="536" y="650"/>
                    <a:pt x="535" y="647"/>
                  </a:cubicBezTo>
                  <a:cubicBezTo>
                    <a:pt x="535" y="647"/>
                    <a:pt x="535" y="647"/>
                    <a:pt x="535" y="647"/>
                  </a:cubicBezTo>
                  <a:cubicBezTo>
                    <a:pt x="535" y="645"/>
                    <a:pt x="534" y="644"/>
                    <a:pt x="534" y="643"/>
                  </a:cubicBezTo>
                  <a:cubicBezTo>
                    <a:pt x="534" y="643"/>
                    <a:pt x="534" y="643"/>
                    <a:pt x="534" y="643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4" y="641"/>
                    <a:pt x="534" y="641"/>
                    <a:pt x="534" y="641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3" y="639"/>
                    <a:pt x="533" y="639"/>
                    <a:pt x="533" y="639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2" y="637"/>
                    <a:pt x="532" y="637"/>
                    <a:pt x="532" y="637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1" y="635"/>
                    <a:pt x="531" y="635"/>
                    <a:pt x="531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2" y="635"/>
                    <a:pt x="532" y="635"/>
                    <a:pt x="532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3" y="635"/>
                    <a:pt x="533" y="635"/>
                    <a:pt x="533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4" y="635"/>
                    <a:pt x="534" y="635"/>
                    <a:pt x="534" y="635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6" y="637"/>
                    <a:pt x="536" y="637"/>
                    <a:pt x="536" y="637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38" y="638"/>
                    <a:pt x="538" y="638"/>
                    <a:pt x="538" y="638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0" y="640"/>
                    <a:pt x="540" y="640"/>
                    <a:pt x="540" y="640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1" y="641"/>
                    <a:pt x="541" y="641"/>
                    <a:pt x="541" y="641"/>
                  </a:cubicBezTo>
                  <a:cubicBezTo>
                    <a:pt x="542" y="642"/>
                    <a:pt x="542" y="642"/>
                    <a:pt x="543" y="643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44" y="645"/>
                    <a:pt x="544" y="645"/>
                    <a:pt x="544" y="647"/>
                  </a:cubicBezTo>
                  <a:cubicBezTo>
                    <a:pt x="544" y="647"/>
                    <a:pt x="544" y="647"/>
                    <a:pt x="544" y="647"/>
                  </a:cubicBezTo>
                  <a:cubicBezTo>
                    <a:pt x="544" y="648"/>
                    <a:pt x="544" y="648"/>
                    <a:pt x="544" y="649"/>
                  </a:cubicBezTo>
                  <a:cubicBezTo>
                    <a:pt x="544" y="649"/>
                    <a:pt x="544" y="649"/>
                    <a:pt x="544" y="649"/>
                  </a:cubicBezTo>
                  <a:cubicBezTo>
                    <a:pt x="539" y="675"/>
                    <a:pt x="539" y="675"/>
                    <a:pt x="539" y="675"/>
                  </a:cubicBezTo>
                  <a:cubicBezTo>
                    <a:pt x="540" y="675"/>
                    <a:pt x="540" y="675"/>
                    <a:pt x="540" y="675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3" y="674"/>
                    <a:pt x="543" y="674"/>
                    <a:pt x="543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5" y="674"/>
                    <a:pt x="545" y="674"/>
                    <a:pt x="545" y="674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48" y="672"/>
                    <a:pt x="548" y="672"/>
                    <a:pt x="548" y="672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1" y="671"/>
                    <a:pt x="551" y="671"/>
                    <a:pt x="551" y="671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3" y="670"/>
                    <a:pt x="553" y="670"/>
                    <a:pt x="553" y="670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5" y="668"/>
                    <a:pt x="555" y="668"/>
                    <a:pt x="555" y="668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7" y="666"/>
                    <a:pt x="557" y="666"/>
                    <a:pt x="557" y="666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59" y="664"/>
                    <a:pt x="559" y="664"/>
                    <a:pt x="559" y="664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0" y="665"/>
                    <a:pt x="560" y="665"/>
                    <a:pt x="560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1" y="665"/>
                    <a:pt x="561" y="665"/>
                    <a:pt x="561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2" y="665"/>
                    <a:pt x="562" y="665"/>
                    <a:pt x="562" y="665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3" y="666"/>
                    <a:pt x="563" y="666"/>
                    <a:pt x="563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6"/>
                    <a:pt x="564" y="666"/>
                    <a:pt x="564" y="666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4" y="667"/>
                    <a:pt x="564" y="667"/>
                    <a:pt x="564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65" y="667"/>
                    <a:pt x="565" y="667"/>
                    <a:pt x="565" y="667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7" y="676"/>
                    <a:pt x="547" y="676"/>
                    <a:pt x="547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6" y="676"/>
                    <a:pt x="546" y="676"/>
                    <a:pt x="546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5" y="676"/>
                    <a:pt x="545" y="676"/>
                    <a:pt x="545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6"/>
                    <a:pt x="544" y="676"/>
                    <a:pt x="544" y="676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4" y="677"/>
                    <a:pt x="544" y="677"/>
                    <a:pt x="544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3" y="677"/>
                    <a:pt x="543" y="677"/>
                    <a:pt x="543" y="677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2" y="678"/>
                    <a:pt x="542" y="678"/>
                    <a:pt x="542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1" y="678"/>
                    <a:pt x="541" y="678"/>
                    <a:pt x="541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8"/>
                    <a:pt x="540" y="678"/>
                    <a:pt x="540" y="678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40" y="679"/>
                    <a:pt x="540" y="679"/>
                    <a:pt x="540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9" y="679"/>
                    <a:pt x="539" y="679"/>
                    <a:pt x="539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8" y="679"/>
                    <a:pt x="538" y="679"/>
                    <a:pt x="538" y="679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5" y="690"/>
                    <a:pt x="535" y="690"/>
                    <a:pt x="535" y="690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1" y="698"/>
                    <a:pt x="531" y="698"/>
                    <a:pt x="531" y="698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30" y="699"/>
                    <a:pt x="530" y="699"/>
                    <a:pt x="530" y="699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9" y="700"/>
                    <a:pt x="529" y="700"/>
                    <a:pt x="529" y="700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8" y="701"/>
                    <a:pt x="528" y="701"/>
                    <a:pt x="528" y="701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7" y="702"/>
                    <a:pt x="527" y="702"/>
                    <a:pt x="527" y="702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6" y="703"/>
                    <a:pt x="526" y="703"/>
                    <a:pt x="526" y="703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5" y="704"/>
                    <a:pt x="525" y="704"/>
                    <a:pt x="525" y="704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3" y="705"/>
                    <a:pt x="523" y="705"/>
                    <a:pt x="523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21" y="705"/>
                    <a:pt x="521" y="705"/>
                    <a:pt x="521" y="705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8"/>
                    <a:pt x="515" y="708"/>
                    <a:pt x="515" y="708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5" y="709"/>
                    <a:pt x="515" y="709"/>
                    <a:pt x="515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4" y="709"/>
                    <a:pt x="514" y="709"/>
                    <a:pt x="514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09"/>
                    <a:pt x="513" y="709"/>
                    <a:pt x="513" y="709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3" y="710"/>
                    <a:pt x="513" y="710"/>
                    <a:pt x="513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12" y="710"/>
                    <a:pt x="512" y="710"/>
                    <a:pt x="512" y="710"/>
                  </a:cubicBezTo>
                  <a:cubicBezTo>
                    <a:pt x="507" y="712"/>
                    <a:pt x="507" y="712"/>
                    <a:pt x="507" y="712"/>
                  </a:cubicBezTo>
                  <a:lnTo>
                    <a:pt x="506" y="712"/>
                  </a:lnTo>
                  <a:close/>
                  <a:moveTo>
                    <a:pt x="242" y="710"/>
                  </a:move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1" y="710"/>
                    <a:pt x="241" y="710"/>
                    <a:pt x="241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10"/>
                    <a:pt x="240" y="710"/>
                    <a:pt x="240" y="710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9"/>
                    <a:pt x="240" y="709"/>
                    <a:pt x="240" y="709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8"/>
                    <a:pt x="240" y="708"/>
                    <a:pt x="240" y="708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40" y="706"/>
                    <a:pt x="240" y="706"/>
                    <a:pt x="240" y="706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5"/>
                    <a:pt x="239" y="705"/>
                    <a:pt x="239" y="705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9" y="704"/>
                    <a:pt x="239" y="704"/>
                    <a:pt x="239" y="704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8" y="703"/>
                    <a:pt x="238" y="703"/>
                    <a:pt x="238" y="703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7" y="702"/>
                    <a:pt x="237" y="702"/>
                    <a:pt x="237" y="702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6" y="701"/>
                    <a:pt x="236" y="701"/>
                    <a:pt x="236" y="701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700"/>
                    <a:pt x="235" y="700"/>
                    <a:pt x="235" y="700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5" y="699"/>
                    <a:pt x="235" y="699"/>
                    <a:pt x="235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6" y="699"/>
                    <a:pt x="236" y="699"/>
                    <a:pt x="236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7" y="699"/>
                    <a:pt x="237" y="699"/>
                    <a:pt x="237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8" y="699"/>
                    <a:pt x="238" y="699"/>
                    <a:pt x="238" y="699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39" y="700"/>
                    <a:pt x="239" y="700"/>
                    <a:pt x="239" y="700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1" y="701"/>
                    <a:pt x="241" y="701"/>
                    <a:pt x="241" y="701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2" y="702"/>
                    <a:pt x="242" y="702"/>
                    <a:pt x="242" y="702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4" y="703"/>
                    <a:pt x="244" y="703"/>
                    <a:pt x="244" y="703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5" y="704"/>
                    <a:pt x="245" y="704"/>
                    <a:pt x="245" y="704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6" y="705"/>
                    <a:pt x="246" y="705"/>
                    <a:pt x="246" y="705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6"/>
                    <a:pt x="247" y="706"/>
                    <a:pt x="247" y="706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7"/>
                    <a:pt x="247" y="707"/>
                    <a:pt x="247" y="707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7" y="708"/>
                    <a:pt x="247" y="708"/>
                    <a:pt x="247" y="708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6" y="709"/>
                    <a:pt x="246" y="709"/>
                    <a:pt x="246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09"/>
                    <a:pt x="245" y="709"/>
                    <a:pt x="245" y="709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5" y="710"/>
                    <a:pt x="245" y="710"/>
                    <a:pt x="245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4" y="710"/>
                    <a:pt x="244" y="710"/>
                    <a:pt x="244" y="710"/>
                  </a:cubicBezTo>
                  <a:cubicBezTo>
                    <a:pt x="242" y="710"/>
                    <a:pt x="242" y="710"/>
                    <a:pt x="242" y="710"/>
                  </a:cubicBezTo>
                  <a:close/>
                  <a:moveTo>
                    <a:pt x="468" y="708"/>
                  </a:moveTo>
                  <a:cubicBezTo>
                    <a:pt x="467" y="707"/>
                    <a:pt x="467" y="707"/>
                    <a:pt x="467" y="707"/>
                  </a:cubicBezTo>
                  <a:cubicBezTo>
                    <a:pt x="467" y="707"/>
                    <a:pt x="467" y="707"/>
                    <a:pt x="467" y="707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6" y="706"/>
                    <a:pt x="466" y="706"/>
                    <a:pt x="466" y="706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5" y="705"/>
                    <a:pt x="465" y="705"/>
                    <a:pt x="465" y="705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4" y="704"/>
                    <a:pt x="464" y="704"/>
                    <a:pt x="464" y="704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3" y="703"/>
                    <a:pt x="463" y="703"/>
                    <a:pt x="463" y="703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1" y="702"/>
                    <a:pt x="461" y="702"/>
                    <a:pt x="461" y="702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60" y="701"/>
                    <a:pt x="460" y="701"/>
                    <a:pt x="460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701"/>
                    <a:pt x="459" y="701"/>
                    <a:pt x="459" y="701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59" y="699"/>
                    <a:pt x="459" y="699"/>
                    <a:pt x="459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1" y="699"/>
                    <a:pt x="461" y="699"/>
                    <a:pt x="461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3" y="699"/>
                    <a:pt x="463" y="699"/>
                    <a:pt x="463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4" y="699"/>
                    <a:pt x="464" y="699"/>
                    <a:pt x="464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5" y="699"/>
                    <a:pt x="465" y="699"/>
                    <a:pt x="465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6" y="699"/>
                    <a:pt x="466" y="699"/>
                    <a:pt x="466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7" y="699"/>
                    <a:pt x="467" y="699"/>
                    <a:pt x="467" y="699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8" y="700"/>
                    <a:pt x="468" y="700"/>
                    <a:pt x="468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69" y="701"/>
                    <a:pt x="469" y="701"/>
                    <a:pt x="469" y="701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0" y="702"/>
                    <a:pt x="470" y="702"/>
                    <a:pt x="470" y="702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3"/>
                    <a:pt x="471" y="703"/>
                    <a:pt x="471" y="703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4"/>
                    <a:pt x="471" y="704"/>
                    <a:pt x="471" y="704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1" y="705"/>
                    <a:pt x="471" y="705"/>
                    <a:pt x="471" y="705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6"/>
                    <a:pt x="470" y="706"/>
                    <a:pt x="470" y="706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70" y="707"/>
                    <a:pt x="470" y="707"/>
                    <a:pt x="470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7"/>
                    <a:pt x="469" y="707"/>
                    <a:pt x="469" y="707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9" y="708"/>
                    <a:pt x="469" y="708"/>
                    <a:pt x="469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ubicBezTo>
                    <a:pt x="468" y="708"/>
                    <a:pt x="468" y="708"/>
                    <a:pt x="468" y="708"/>
                  </a:cubicBezTo>
                  <a:close/>
                  <a:moveTo>
                    <a:pt x="445" y="707"/>
                  </a:move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4" y="707"/>
                    <a:pt x="444" y="707"/>
                    <a:pt x="444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7"/>
                    <a:pt x="443" y="707"/>
                    <a:pt x="443" y="707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6"/>
                    <a:pt x="443" y="706"/>
                    <a:pt x="443" y="706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3" y="705"/>
                    <a:pt x="443" y="705"/>
                    <a:pt x="443" y="705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4" y="704"/>
                    <a:pt x="444" y="704"/>
                    <a:pt x="444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4"/>
                    <a:pt x="445" y="704"/>
                    <a:pt x="445" y="704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5" y="703"/>
                    <a:pt x="445" y="703"/>
                    <a:pt x="445" y="703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6" y="702"/>
                    <a:pt x="446" y="702"/>
                    <a:pt x="446" y="702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3"/>
                    <a:pt x="447" y="703"/>
                    <a:pt x="447" y="703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4"/>
                    <a:pt x="447" y="704"/>
                    <a:pt x="447" y="704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5"/>
                    <a:pt x="447" y="705"/>
                    <a:pt x="447" y="705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7" y="706"/>
                    <a:pt x="447" y="706"/>
                    <a:pt x="447" y="706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6" y="707"/>
                    <a:pt x="446" y="707"/>
                    <a:pt x="446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lose/>
                  <a:moveTo>
                    <a:pt x="352" y="706"/>
                  </a:move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700"/>
                    <a:pt x="340" y="700"/>
                    <a:pt x="340" y="700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9"/>
                    <a:pt x="340" y="699"/>
                    <a:pt x="340" y="699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0" y="698"/>
                    <a:pt x="340" y="698"/>
                    <a:pt x="340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1" y="698"/>
                    <a:pt x="341" y="698"/>
                    <a:pt x="341" y="698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2" y="697"/>
                    <a:pt x="342" y="697"/>
                    <a:pt x="342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3" y="697"/>
                    <a:pt x="343" y="697"/>
                    <a:pt x="343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4" y="697"/>
                    <a:pt x="344" y="697"/>
                    <a:pt x="344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7"/>
                    <a:pt x="345" y="697"/>
                    <a:pt x="345" y="697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5" y="698"/>
                    <a:pt x="345" y="698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6" y="697"/>
                    <a:pt x="346" y="697"/>
                    <a:pt x="346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7" y="697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8" y="697"/>
                    <a:pt x="348" y="697"/>
                    <a:pt x="348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49" y="697"/>
                    <a:pt x="349" y="697"/>
                    <a:pt x="349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2" y="697"/>
                    <a:pt x="352" y="697"/>
                    <a:pt x="352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5" y="697"/>
                    <a:pt x="355" y="697"/>
                    <a:pt x="355" y="697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58" y="696"/>
                    <a:pt x="358" y="696"/>
                    <a:pt x="358" y="696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1" y="695"/>
                    <a:pt x="361" y="695"/>
                    <a:pt x="361" y="695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4" y="694"/>
                    <a:pt x="364" y="694"/>
                    <a:pt x="364" y="694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67" y="693"/>
                    <a:pt x="367" y="693"/>
                    <a:pt x="367" y="693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0" y="691"/>
                    <a:pt x="370" y="691"/>
                    <a:pt x="370" y="691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72" y="688"/>
                    <a:pt x="372" y="688"/>
                    <a:pt x="372" y="688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0" y="679"/>
                    <a:pt x="380" y="679"/>
                    <a:pt x="380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9"/>
                    <a:pt x="381" y="679"/>
                    <a:pt x="381" y="679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2" y="677"/>
                    <a:pt x="382" y="677"/>
                    <a:pt x="382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7"/>
                    <a:pt x="383" y="677"/>
                    <a:pt x="383" y="677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3" y="676"/>
                    <a:pt x="383" y="676"/>
                    <a:pt x="383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4" y="676"/>
                    <a:pt x="384" y="676"/>
                    <a:pt x="384" y="676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5" y="674"/>
                    <a:pt x="385" y="674"/>
                    <a:pt x="385" y="674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7" y="673"/>
                    <a:pt x="387" y="673"/>
                    <a:pt x="387" y="673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88" y="671"/>
                    <a:pt x="388" y="671"/>
                    <a:pt x="388" y="671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0" y="670"/>
                    <a:pt x="390" y="670"/>
                    <a:pt x="390" y="670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1" y="668"/>
                    <a:pt x="391" y="668"/>
                    <a:pt x="391" y="668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2" y="667"/>
                    <a:pt x="392" y="667"/>
                    <a:pt x="392" y="667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3" y="665"/>
                    <a:pt x="393" y="665"/>
                    <a:pt x="393" y="665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4" y="663"/>
                    <a:pt x="394" y="663"/>
                    <a:pt x="394" y="663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3" y="662"/>
                    <a:pt x="393" y="662"/>
                    <a:pt x="393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2" y="662"/>
                    <a:pt x="392" y="662"/>
                    <a:pt x="392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90" y="662"/>
                    <a:pt x="390" y="662"/>
                    <a:pt x="390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9" y="662"/>
                    <a:pt x="389" y="662"/>
                    <a:pt x="389" y="662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6" y="663"/>
                    <a:pt x="386" y="663"/>
                    <a:pt x="386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4" y="663"/>
                    <a:pt x="384" y="663"/>
                    <a:pt x="384" y="663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2" y="664"/>
                    <a:pt x="382" y="664"/>
                    <a:pt x="382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80" y="664"/>
                    <a:pt x="380" y="664"/>
                    <a:pt x="380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8" y="664"/>
                    <a:pt x="378" y="664"/>
                    <a:pt x="378" y="664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6" y="665"/>
                    <a:pt x="376" y="665"/>
                    <a:pt x="376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4" y="665"/>
                    <a:pt x="374" y="665"/>
                    <a:pt x="374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2" y="665"/>
                    <a:pt x="372" y="665"/>
                    <a:pt x="372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1" y="665"/>
                    <a:pt x="371" y="665"/>
                    <a:pt x="371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70" y="665"/>
                    <a:pt x="370" y="665"/>
                    <a:pt x="370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5"/>
                    <a:pt x="369" y="665"/>
                    <a:pt x="369" y="665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9" y="664"/>
                    <a:pt x="369" y="664"/>
                    <a:pt x="369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4"/>
                    <a:pt x="368" y="664"/>
                    <a:pt x="368" y="664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8" y="663"/>
                    <a:pt x="368" y="663"/>
                    <a:pt x="368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3"/>
                    <a:pt x="367" y="663"/>
                    <a:pt x="367" y="663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7" y="662"/>
                    <a:pt x="367" y="662"/>
                    <a:pt x="367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2"/>
                    <a:pt x="366" y="662"/>
                    <a:pt x="366" y="662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6" y="661"/>
                    <a:pt x="366" y="661"/>
                    <a:pt x="366" y="661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60"/>
                    <a:pt x="365" y="660"/>
                    <a:pt x="365" y="660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5" y="659"/>
                    <a:pt x="365" y="659"/>
                    <a:pt x="365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9"/>
                    <a:pt x="366" y="659"/>
                    <a:pt x="366" y="659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6" y="658"/>
                    <a:pt x="366" y="658"/>
                    <a:pt x="366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8"/>
                    <a:pt x="367" y="658"/>
                    <a:pt x="367" y="658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7" y="657"/>
                    <a:pt x="367" y="657"/>
                    <a:pt x="367" y="657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8" y="658"/>
                    <a:pt x="368" y="658"/>
                    <a:pt x="368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69" y="658"/>
                    <a:pt x="369" y="658"/>
                    <a:pt x="369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0" y="658"/>
                    <a:pt x="370" y="658"/>
                    <a:pt x="370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1" y="658"/>
                    <a:pt x="371" y="658"/>
                    <a:pt x="371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2" y="658"/>
                    <a:pt x="372" y="658"/>
                    <a:pt x="372" y="658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3" y="659"/>
                    <a:pt x="373" y="659"/>
                    <a:pt x="373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8" y="658"/>
                    <a:pt x="398" y="658"/>
                    <a:pt x="398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8"/>
                    <a:pt x="399" y="658"/>
                    <a:pt x="399" y="658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0" y="660"/>
                    <a:pt x="400" y="660"/>
                    <a:pt x="400" y="660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1"/>
                    <a:pt x="401" y="661"/>
                    <a:pt x="401" y="661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2"/>
                    <a:pt x="401" y="662"/>
                    <a:pt x="401" y="662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3"/>
                    <a:pt x="401" y="663"/>
                    <a:pt x="401" y="663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4"/>
                    <a:pt x="401" y="664"/>
                    <a:pt x="401" y="664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1" y="665"/>
                    <a:pt x="401" y="665"/>
                    <a:pt x="401" y="665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6"/>
                    <a:pt x="400" y="666"/>
                    <a:pt x="400" y="666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400" y="667"/>
                    <a:pt x="400" y="667"/>
                    <a:pt x="400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7"/>
                    <a:pt x="399" y="667"/>
                    <a:pt x="399" y="667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9" y="668"/>
                    <a:pt x="399" y="668"/>
                    <a:pt x="399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8"/>
                    <a:pt x="398" y="668"/>
                    <a:pt x="398" y="668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8" y="669"/>
                    <a:pt x="398" y="669"/>
                    <a:pt x="398" y="669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6" y="670"/>
                    <a:pt x="396" y="670"/>
                    <a:pt x="396" y="670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5" y="672"/>
                    <a:pt x="395" y="672"/>
                    <a:pt x="395" y="672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3" y="673"/>
                    <a:pt x="393" y="673"/>
                    <a:pt x="393" y="673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2" y="675"/>
                    <a:pt x="392" y="675"/>
                    <a:pt x="392" y="675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1" y="676"/>
                    <a:pt x="391" y="676"/>
                    <a:pt x="391" y="676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90" y="677"/>
                    <a:pt x="390" y="677"/>
                    <a:pt x="390" y="677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8" y="679"/>
                    <a:pt x="388" y="679"/>
                    <a:pt x="388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7" y="679"/>
                    <a:pt x="387" y="679"/>
                    <a:pt x="387" y="679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1" y="688"/>
                    <a:pt x="381" y="688"/>
                    <a:pt x="381" y="688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2" y="690"/>
                    <a:pt x="382" y="690"/>
                    <a:pt x="382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3" y="690"/>
                    <a:pt x="383" y="690"/>
                    <a:pt x="383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5" y="690"/>
                    <a:pt x="385" y="690"/>
                    <a:pt x="385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6" y="690"/>
                    <a:pt x="386" y="690"/>
                    <a:pt x="386" y="690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88" y="689"/>
                    <a:pt x="388" y="689"/>
                    <a:pt x="388" y="689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0" y="688"/>
                    <a:pt x="390" y="688"/>
                    <a:pt x="390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1" y="688"/>
                    <a:pt x="391" y="688"/>
                    <a:pt x="391" y="688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2" y="687"/>
                    <a:pt x="392" y="687"/>
                    <a:pt x="392" y="687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6"/>
                    <a:pt x="394" y="686"/>
                    <a:pt x="394" y="686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4" y="687"/>
                    <a:pt x="394" y="687"/>
                    <a:pt x="394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7"/>
                    <a:pt x="395" y="687"/>
                    <a:pt x="395" y="687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8"/>
                    <a:pt x="395" y="688"/>
                    <a:pt x="395" y="688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89"/>
                    <a:pt x="395" y="689"/>
                    <a:pt x="395" y="689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0"/>
                    <a:pt x="395" y="690"/>
                    <a:pt x="395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4" y="691"/>
                    <a:pt x="394" y="691"/>
                    <a:pt x="394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3" y="691"/>
                    <a:pt x="393" y="691"/>
                    <a:pt x="393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1"/>
                    <a:pt x="392" y="691"/>
                    <a:pt x="392" y="691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92" y="692"/>
                    <a:pt x="392" y="692"/>
                    <a:pt x="392" y="692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6"/>
                    <a:pt x="376" y="696"/>
                    <a:pt x="376" y="696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6" y="697"/>
                    <a:pt x="376" y="697"/>
                    <a:pt x="376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5" y="697"/>
                    <a:pt x="375" y="697"/>
                    <a:pt x="375" y="697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4" y="698"/>
                    <a:pt x="374" y="698"/>
                    <a:pt x="374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3" y="698"/>
                    <a:pt x="373" y="698"/>
                    <a:pt x="373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2" y="698"/>
                    <a:pt x="372" y="698"/>
                    <a:pt x="372" y="698"/>
                  </a:cubicBezTo>
                  <a:cubicBezTo>
                    <a:pt x="371" y="699"/>
                    <a:pt x="371" y="699"/>
                    <a:pt x="370" y="699"/>
                  </a:cubicBezTo>
                  <a:cubicBezTo>
                    <a:pt x="370" y="699"/>
                    <a:pt x="370" y="699"/>
                    <a:pt x="370" y="699"/>
                  </a:cubicBezTo>
                  <a:cubicBezTo>
                    <a:pt x="370" y="699"/>
                    <a:pt x="369" y="699"/>
                    <a:pt x="369" y="699"/>
                  </a:cubicBezTo>
                  <a:cubicBezTo>
                    <a:pt x="369" y="699"/>
                    <a:pt x="369" y="700"/>
                    <a:pt x="369" y="700"/>
                  </a:cubicBezTo>
                  <a:cubicBezTo>
                    <a:pt x="369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8" y="700"/>
                    <a:pt x="368" y="700"/>
                    <a:pt x="368" y="700"/>
                  </a:cubicBezTo>
                  <a:cubicBezTo>
                    <a:pt x="367" y="701"/>
                    <a:pt x="367" y="701"/>
                    <a:pt x="366" y="701"/>
                  </a:cubicBezTo>
                  <a:cubicBezTo>
                    <a:pt x="366" y="701"/>
                    <a:pt x="366" y="701"/>
                    <a:pt x="366" y="701"/>
                  </a:cubicBezTo>
                  <a:cubicBezTo>
                    <a:pt x="366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5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1"/>
                  </a:cubicBezTo>
                  <a:cubicBezTo>
                    <a:pt x="364" y="701"/>
                    <a:pt x="364" y="701"/>
                    <a:pt x="364" y="702"/>
                  </a:cubicBezTo>
                  <a:cubicBezTo>
                    <a:pt x="364" y="702"/>
                    <a:pt x="364" y="702"/>
                    <a:pt x="364" y="702"/>
                  </a:cubicBezTo>
                  <a:cubicBezTo>
                    <a:pt x="364" y="702"/>
                    <a:pt x="363" y="702"/>
                    <a:pt x="363" y="702"/>
                  </a:cubicBezTo>
                  <a:cubicBezTo>
                    <a:pt x="363" y="702"/>
                    <a:pt x="363" y="702"/>
                    <a:pt x="363" y="702"/>
                  </a:cubicBezTo>
                  <a:cubicBezTo>
                    <a:pt x="363" y="702"/>
                    <a:pt x="362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1" y="702"/>
                    <a:pt x="361" y="702"/>
                    <a:pt x="361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2"/>
                    <a:pt x="360" y="702"/>
                    <a:pt x="360" y="702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60" y="703"/>
                    <a:pt x="360" y="703"/>
                    <a:pt x="360" y="703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9" y="704"/>
                    <a:pt x="359" y="704"/>
                    <a:pt x="359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8" y="704"/>
                    <a:pt x="358" y="704"/>
                    <a:pt x="358" y="704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7" y="705"/>
                    <a:pt x="357" y="705"/>
                    <a:pt x="357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6" y="705"/>
                    <a:pt x="356" y="705"/>
                    <a:pt x="356" y="705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5" y="706"/>
                    <a:pt x="355" y="706"/>
                    <a:pt x="355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3" y="706"/>
                    <a:pt x="353" y="706"/>
                    <a:pt x="353" y="706"/>
                  </a:cubicBezTo>
                  <a:cubicBezTo>
                    <a:pt x="352" y="706"/>
                    <a:pt x="352" y="706"/>
                    <a:pt x="352" y="706"/>
                  </a:cubicBezTo>
                  <a:close/>
                  <a:moveTo>
                    <a:pt x="218" y="701"/>
                  </a:move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7" y="699"/>
                    <a:pt x="217" y="699"/>
                  </a:cubicBezTo>
                  <a:cubicBezTo>
                    <a:pt x="217" y="699"/>
                    <a:pt x="216" y="698"/>
                    <a:pt x="216" y="697"/>
                  </a:cubicBezTo>
                  <a:cubicBezTo>
                    <a:pt x="216" y="697"/>
                    <a:pt x="216" y="697"/>
                    <a:pt x="216" y="697"/>
                  </a:cubicBezTo>
                  <a:cubicBezTo>
                    <a:pt x="216" y="697"/>
                    <a:pt x="216" y="696"/>
                    <a:pt x="215" y="696"/>
                  </a:cubicBezTo>
                  <a:cubicBezTo>
                    <a:pt x="215" y="696"/>
                    <a:pt x="215" y="696"/>
                    <a:pt x="215" y="696"/>
                  </a:cubicBezTo>
                  <a:cubicBezTo>
                    <a:pt x="215" y="695"/>
                    <a:pt x="215" y="695"/>
                    <a:pt x="215" y="694"/>
                  </a:cubicBezTo>
                  <a:cubicBezTo>
                    <a:pt x="215" y="694"/>
                    <a:pt x="215" y="694"/>
                    <a:pt x="215" y="694"/>
                  </a:cubicBezTo>
                  <a:cubicBezTo>
                    <a:pt x="215" y="694"/>
                    <a:pt x="215" y="693"/>
                    <a:pt x="215" y="692"/>
                  </a:cubicBezTo>
                  <a:cubicBezTo>
                    <a:pt x="215" y="692"/>
                    <a:pt x="215" y="692"/>
                    <a:pt x="215" y="692"/>
                  </a:cubicBezTo>
                  <a:cubicBezTo>
                    <a:pt x="215" y="692"/>
                    <a:pt x="215" y="691"/>
                    <a:pt x="215" y="691"/>
                  </a:cubicBezTo>
                  <a:cubicBezTo>
                    <a:pt x="215" y="691"/>
                    <a:pt x="215" y="691"/>
                    <a:pt x="215" y="691"/>
                  </a:cubicBezTo>
                  <a:cubicBezTo>
                    <a:pt x="216" y="690"/>
                    <a:pt x="216" y="689"/>
                    <a:pt x="216" y="689"/>
                  </a:cubicBezTo>
                  <a:cubicBezTo>
                    <a:pt x="216" y="689"/>
                    <a:pt x="216" y="689"/>
                    <a:pt x="216" y="689"/>
                  </a:cubicBezTo>
                  <a:cubicBezTo>
                    <a:pt x="216" y="688"/>
                    <a:pt x="216" y="688"/>
                    <a:pt x="216" y="687"/>
                  </a:cubicBezTo>
                  <a:cubicBezTo>
                    <a:pt x="216" y="687"/>
                    <a:pt x="216" y="687"/>
                    <a:pt x="216" y="687"/>
                  </a:cubicBezTo>
                  <a:cubicBezTo>
                    <a:pt x="216" y="687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8" y="685"/>
                    <a:pt x="218" y="685"/>
                    <a:pt x="218" y="685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19" y="683"/>
                    <a:pt x="219" y="683"/>
                    <a:pt x="219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0" y="683"/>
                    <a:pt x="220" y="683"/>
                    <a:pt x="220" y="683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2"/>
                    <a:pt x="221" y="682"/>
                    <a:pt x="221" y="682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81"/>
                    <a:pt x="221" y="681"/>
                    <a:pt x="221" y="681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1" y="679"/>
                    <a:pt x="221" y="679"/>
                    <a:pt x="221" y="679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6" y="674"/>
                    <a:pt x="226" y="674"/>
                    <a:pt x="226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4"/>
                    <a:pt x="228" y="674"/>
                    <a:pt x="228" y="674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8" y="675"/>
                    <a:pt x="228" y="675"/>
                    <a:pt x="228" y="675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6"/>
                    <a:pt x="229" y="676"/>
                    <a:pt x="229" y="676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7"/>
                    <a:pt x="229" y="677"/>
                    <a:pt x="229" y="677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8"/>
                    <a:pt x="229" y="678"/>
                    <a:pt x="229" y="678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29" y="679"/>
                    <a:pt x="229" y="679"/>
                    <a:pt x="229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30" y="679"/>
                    <a:pt x="230" y="679"/>
                    <a:pt x="230" y="679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9" y="681"/>
                    <a:pt x="229" y="681"/>
                    <a:pt x="229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8" y="681"/>
                    <a:pt x="228" y="681"/>
                    <a:pt x="228" y="681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6" y="682"/>
                    <a:pt x="226" y="682"/>
                    <a:pt x="226" y="682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5" y="683"/>
                    <a:pt x="225" y="683"/>
                    <a:pt x="225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4" y="683"/>
                    <a:pt x="224" y="683"/>
                    <a:pt x="224" y="683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3" y="684"/>
                    <a:pt x="223" y="684"/>
                    <a:pt x="223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1" y="684"/>
                    <a:pt x="221" y="684"/>
                    <a:pt x="221" y="684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20" y="685"/>
                    <a:pt x="220" y="685"/>
                  </a:cubicBezTo>
                  <a:cubicBezTo>
                    <a:pt x="220" y="685"/>
                    <a:pt x="219" y="685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6"/>
                    <a:pt x="219" y="686"/>
                    <a:pt x="219" y="686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19" y="687"/>
                    <a:pt x="219" y="687"/>
                  </a:cubicBezTo>
                  <a:cubicBezTo>
                    <a:pt x="219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0" y="687"/>
                    <a:pt x="220" y="687"/>
                    <a:pt x="220" y="687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5"/>
                    <a:pt x="226" y="685"/>
                    <a:pt x="226" y="685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6" y="686"/>
                    <a:pt x="226" y="686"/>
                    <a:pt x="226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6"/>
                    <a:pt x="225" y="686"/>
                    <a:pt x="225" y="686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7"/>
                    <a:pt x="225" y="687"/>
                    <a:pt x="225" y="687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5" y="688"/>
                  </a:cubicBezTo>
                  <a:cubicBezTo>
                    <a:pt x="225" y="688"/>
                    <a:pt x="225" y="688"/>
                    <a:pt x="224" y="688"/>
                  </a:cubicBezTo>
                  <a:cubicBezTo>
                    <a:pt x="224" y="688"/>
                    <a:pt x="224" y="688"/>
                    <a:pt x="224" y="688"/>
                  </a:cubicBezTo>
                  <a:cubicBezTo>
                    <a:pt x="224" y="688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4" y="689"/>
                    <a:pt x="224" y="689"/>
                    <a:pt x="224" y="689"/>
                  </a:cubicBezTo>
                  <a:cubicBezTo>
                    <a:pt x="223" y="689"/>
                    <a:pt x="223" y="689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3" y="690"/>
                    <a:pt x="223" y="690"/>
                    <a:pt x="223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2" y="690"/>
                    <a:pt x="222" y="690"/>
                    <a:pt x="222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0"/>
                    <a:pt x="221" y="690"/>
                    <a:pt x="221" y="690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1" y="691"/>
                    <a:pt x="221" y="691"/>
                  </a:cubicBezTo>
                  <a:cubicBezTo>
                    <a:pt x="221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1"/>
                    <a:pt x="220" y="691"/>
                  </a:cubicBezTo>
                  <a:cubicBezTo>
                    <a:pt x="220" y="691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2"/>
                  </a:cubicBezTo>
                  <a:cubicBezTo>
                    <a:pt x="220" y="692"/>
                    <a:pt x="220" y="692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0" y="693"/>
                    <a:pt x="220" y="693"/>
                    <a:pt x="220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1" y="693"/>
                    <a:pt x="221" y="693"/>
                    <a:pt x="221" y="693"/>
                  </a:cubicBezTo>
                  <a:cubicBezTo>
                    <a:pt x="222" y="693"/>
                    <a:pt x="222" y="692"/>
                    <a:pt x="222" y="692"/>
                  </a:cubicBezTo>
                  <a:cubicBezTo>
                    <a:pt x="222" y="692"/>
                    <a:pt x="222" y="692"/>
                    <a:pt x="222" y="692"/>
                  </a:cubicBezTo>
                  <a:cubicBezTo>
                    <a:pt x="222" y="692"/>
                    <a:pt x="222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3" y="692"/>
                    <a:pt x="223" y="692"/>
                  </a:cubicBezTo>
                  <a:cubicBezTo>
                    <a:pt x="223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2"/>
                  </a:cubicBezTo>
                  <a:cubicBezTo>
                    <a:pt x="224" y="692"/>
                    <a:pt x="224" y="692"/>
                    <a:pt x="224" y="693"/>
                  </a:cubicBezTo>
                  <a:cubicBezTo>
                    <a:pt x="224" y="693"/>
                    <a:pt x="224" y="693"/>
                    <a:pt x="224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3"/>
                    <a:pt x="225" y="693"/>
                    <a:pt x="225" y="693"/>
                  </a:cubicBezTo>
                  <a:cubicBezTo>
                    <a:pt x="225" y="694"/>
                    <a:pt x="225" y="694"/>
                    <a:pt x="224" y="694"/>
                  </a:cubicBezTo>
                  <a:cubicBezTo>
                    <a:pt x="224" y="694"/>
                    <a:pt x="224" y="694"/>
                    <a:pt x="224" y="694"/>
                  </a:cubicBezTo>
                  <a:cubicBezTo>
                    <a:pt x="224" y="694"/>
                    <a:pt x="224" y="694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5"/>
                    <a:pt x="224" y="695"/>
                  </a:cubicBezTo>
                  <a:cubicBezTo>
                    <a:pt x="224" y="695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6"/>
                  </a:cubicBezTo>
                  <a:cubicBezTo>
                    <a:pt x="224" y="696"/>
                    <a:pt x="224" y="696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7"/>
                    <a:pt x="224" y="698"/>
                    <a:pt x="223" y="698"/>
                  </a:cubicBezTo>
                  <a:cubicBezTo>
                    <a:pt x="223" y="698"/>
                    <a:pt x="223" y="698"/>
                    <a:pt x="223" y="698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3" y="699"/>
                    <a:pt x="223" y="699"/>
                    <a:pt x="223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2" y="699"/>
                    <a:pt x="222" y="699"/>
                    <a:pt x="222" y="699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1" y="700"/>
                    <a:pt x="221" y="700"/>
                    <a:pt x="221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0"/>
                    <a:pt x="220" y="700"/>
                    <a:pt x="220" y="700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20" y="701"/>
                    <a:pt x="220" y="701"/>
                    <a:pt x="220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9" y="701"/>
                    <a:pt x="219" y="701"/>
                    <a:pt x="219" y="701"/>
                  </a:cubicBezTo>
                  <a:cubicBezTo>
                    <a:pt x="218" y="701"/>
                    <a:pt x="218" y="701"/>
                    <a:pt x="218" y="701"/>
                  </a:cubicBezTo>
                  <a:close/>
                  <a:moveTo>
                    <a:pt x="318" y="698"/>
                  </a:moveTo>
                  <a:cubicBezTo>
                    <a:pt x="318" y="698"/>
                    <a:pt x="318" y="698"/>
                    <a:pt x="318" y="698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8" y="697"/>
                    <a:pt x="318" y="697"/>
                    <a:pt x="318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7"/>
                    <a:pt x="317" y="697"/>
                    <a:pt x="317" y="697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6"/>
                    <a:pt x="317" y="696"/>
                    <a:pt x="317" y="696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7" y="695"/>
                    <a:pt x="317" y="695"/>
                    <a:pt x="317" y="695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8" y="694"/>
                    <a:pt x="318" y="694"/>
                    <a:pt x="318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4"/>
                    <a:pt x="317" y="694"/>
                    <a:pt x="317" y="694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7" y="693"/>
                    <a:pt x="317" y="693"/>
                    <a:pt x="317" y="693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2"/>
                    <a:pt x="316" y="692"/>
                    <a:pt x="316" y="692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6" y="691"/>
                    <a:pt x="316" y="691"/>
                    <a:pt x="316" y="691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90"/>
                    <a:pt x="315" y="690"/>
                    <a:pt x="315" y="690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5" y="689"/>
                    <a:pt x="315" y="689"/>
                    <a:pt x="315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4" y="689"/>
                    <a:pt x="314" y="689"/>
                    <a:pt x="314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3" y="689"/>
                    <a:pt x="313" y="689"/>
                    <a:pt x="313" y="689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2" y="688"/>
                    <a:pt x="312" y="688"/>
                    <a:pt x="312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4" y="688"/>
                    <a:pt x="314" y="688"/>
                    <a:pt x="314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5" y="688"/>
                    <a:pt x="315" y="688"/>
                    <a:pt x="315" y="688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7" y="689"/>
                    <a:pt x="317" y="689"/>
                    <a:pt x="317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19" y="689"/>
                    <a:pt x="319" y="689"/>
                    <a:pt x="319" y="689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0" y="690"/>
                    <a:pt x="320" y="690"/>
                    <a:pt x="320" y="690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2" y="691"/>
                    <a:pt x="322" y="691"/>
                    <a:pt x="322" y="691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3" y="692"/>
                    <a:pt x="323" y="692"/>
                    <a:pt x="323" y="692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3"/>
                    <a:pt x="324" y="693"/>
                    <a:pt x="324" y="693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4" y="695"/>
                    <a:pt x="324" y="695"/>
                    <a:pt x="324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3" y="695"/>
                    <a:pt x="323" y="695"/>
                    <a:pt x="323" y="695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2" y="696"/>
                    <a:pt x="322" y="696"/>
                    <a:pt x="322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1" y="696"/>
                    <a:pt x="321" y="696"/>
                    <a:pt x="321" y="696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20" y="697"/>
                    <a:pt x="320" y="697"/>
                    <a:pt x="320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7"/>
                    <a:pt x="319" y="697"/>
                    <a:pt x="319" y="697"/>
                  </a:cubicBezTo>
                  <a:cubicBezTo>
                    <a:pt x="319" y="698"/>
                    <a:pt x="319" y="698"/>
                    <a:pt x="319" y="698"/>
                  </a:cubicBezTo>
                  <a:lnTo>
                    <a:pt x="318" y="698"/>
                  </a:lnTo>
                  <a:close/>
                  <a:moveTo>
                    <a:pt x="203" y="679"/>
                  </a:moveTo>
                  <a:cubicBezTo>
                    <a:pt x="203" y="679"/>
                    <a:pt x="202" y="679"/>
                    <a:pt x="202" y="678"/>
                  </a:cubicBezTo>
                  <a:cubicBezTo>
                    <a:pt x="202" y="678"/>
                    <a:pt x="202" y="678"/>
                    <a:pt x="202" y="678"/>
                  </a:cubicBezTo>
                  <a:cubicBezTo>
                    <a:pt x="202" y="678"/>
                    <a:pt x="202" y="678"/>
                    <a:pt x="202" y="677"/>
                  </a:cubicBezTo>
                  <a:cubicBezTo>
                    <a:pt x="202" y="677"/>
                    <a:pt x="202" y="677"/>
                    <a:pt x="202" y="677"/>
                  </a:cubicBezTo>
                  <a:cubicBezTo>
                    <a:pt x="202" y="677"/>
                    <a:pt x="203" y="676"/>
                    <a:pt x="203" y="676"/>
                  </a:cubicBezTo>
                  <a:cubicBezTo>
                    <a:pt x="203" y="676"/>
                    <a:pt x="203" y="676"/>
                    <a:pt x="203" y="676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4" y="675"/>
                    <a:pt x="204" y="675"/>
                    <a:pt x="204" y="675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5" y="674"/>
                    <a:pt x="205" y="674"/>
                    <a:pt x="205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6" y="674"/>
                    <a:pt x="206" y="674"/>
                    <a:pt x="206" y="674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7" y="673"/>
                    <a:pt x="207" y="673"/>
                    <a:pt x="207" y="673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09" y="672"/>
                    <a:pt x="209" y="672"/>
                    <a:pt x="209" y="672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10" y="671"/>
                    <a:pt x="210" y="671"/>
                    <a:pt x="210" y="671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0" y="665"/>
                    <a:pt x="220" y="665"/>
                    <a:pt x="220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1" y="665"/>
                    <a:pt x="221" y="665"/>
                    <a:pt x="221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2" y="665"/>
                    <a:pt x="222" y="665"/>
                    <a:pt x="222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5"/>
                    <a:pt x="223" y="665"/>
                    <a:pt x="223" y="665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3" y="666"/>
                    <a:pt x="223" y="666"/>
                    <a:pt x="223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4" y="666"/>
                    <a:pt x="224" y="666"/>
                    <a:pt x="224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5"/>
                    <a:pt x="225" y="665"/>
                    <a:pt x="225" y="665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4"/>
                    <a:pt x="225" y="664"/>
                    <a:pt x="225" y="664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3"/>
                    <a:pt x="225" y="663"/>
                    <a:pt x="225" y="663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25" y="662"/>
                    <a:pt x="225" y="662"/>
                    <a:pt x="225" y="662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5" y="658"/>
                    <a:pt x="235" y="658"/>
                    <a:pt x="235" y="658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4" y="661"/>
                    <a:pt x="234" y="661"/>
                    <a:pt x="234" y="661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32" y="664"/>
                    <a:pt x="232" y="664"/>
                    <a:pt x="232" y="664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9" y="667"/>
                    <a:pt x="229" y="667"/>
                    <a:pt x="229" y="667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6" y="669"/>
                    <a:pt x="226" y="669"/>
                    <a:pt x="226" y="669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3" y="671"/>
                    <a:pt x="223" y="671"/>
                    <a:pt x="223" y="671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20" y="673"/>
                    <a:pt x="220" y="673"/>
                    <a:pt x="220" y="673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7" y="675"/>
                    <a:pt x="217" y="675"/>
                    <a:pt x="217" y="675"/>
                  </a:cubicBezTo>
                  <a:cubicBezTo>
                    <a:pt x="216" y="675"/>
                    <a:pt x="215" y="676"/>
                    <a:pt x="214" y="676"/>
                  </a:cubicBezTo>
                  <a:cubicBezTo>
                    <a:pt x="214" y="676"/>
                    <a:pt x="214" y="676"/>
                    <a:pt x="214" y="676"/>
                  </a:cubicBezTo>
                  <a:cubicBezTo>
                    <a:pt x="203" y="679"/>
                    <a:pt x="203" y="679"/>
                    <a:pt x="203" y="679"/>
                  </a:cubicBezTo>
                  <a:close/>
                  <a:moveTo>
                    <a:pt x="305" y="665"/>
                  </a:moveTo>
                  <a:cubicBezTo>
                    <a:pt x="306" y="655"/>
                    <a:pt x="306" y="655"/>
                    <a:pt x="306" y="655"/>
                  </a:cubicBezTo>
                  <a:cubicBezTo>
                    <a:pt x="306" y="655"/>
                    <a:pt x="306" y="655"/>
                    <a:pt x="306" y="655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7" y="649"/>
                    <a:pt x="317" y="649"/>
                    <a:pt x="317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49"/>
                    <a:pt x="318" y="649"/>
                    <a:pt x="318" y="649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8" y="651"/>
                    <a:pt x="318" y="651"/>
                    <a:pt x="318" y="651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7" y="653"/>
                    <a:pt x="317" y="653"/>
                    <a:pt x="317" y="653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6" y="654"/>
                    <a:pt x="316" y="654"/>
                    <a:pt x="316" y="654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5" y="656"/>
                    <a:pt x="315" y="656"/>
                    <a:pt x="315" y="656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3" y="657"/>
                    <a:pt x="313" y="657"/>
                    <a:pt x="313" y="657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2" y="659"/>
                    <a:pt x="312" y="659"/>
                    <a:pt x="312" y="659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1" y="660"/>
                    <a:pt x="311" y="660"/>
                    <a:pt x="311" y="660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10" y="661"/>
                    <a:pt x="310" y="661"/>
                    <a:pt x="310" y="661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2"/>
                    <a:pt x="309" y="662"/>
                    <a:pt x="309" y="662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9" y="663"/>
                    <a:pt x="309" y="663"/>
                    <a:pt x="309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8" y="663"/>
                    <a:pt x="308" y="663"/>
                    <a:pt x="308" y="663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7" y="664"/>
                    <a:pt x="307" y="664"/>
                    <a:pt x="307" y="664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6" y="665"/>
                    <a:pt x="306" y="665"/>
                    <a:pt x="306" y="665"/>
                  </a:cubicBezTo>
                  <a:cubicBezTo>
                    <a:pt x="305" y="665"/>
                    <a:pt x="305" y="665"/>
                    <a:pt x="305" y="665"/>
                  </a:cubicBezTo>
                  <a:close/>
                  <a:moveTo>
                    <a:pt x="598" y="662"/>
                  </a:move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1"/>
                    <a:pt x="598" y="661"/>
                    <a:pt x="598" y="661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60"/>
                    <a:pt x="598" y="660"/>
                    <a:pt x="598" y="660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9"/>
                    <a:pt x="598" y="659"/>
                    <a:pt x="598" y="659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8"/>
                    <a:pt x="598" y="658"/>
                    <a:pt x="598" y="658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7"/>
                    <a:pt x="598" y="657"/>
                    <a:pt x="598" y="657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8" y="656"/>
                    <a:pt x="598" y="656"/>
                    <a:pt x="598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599" y="656"/>
                    <a:pt x="599" y="656"/>
                    <a:pt x="599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6"/>
                    <a:pt x="600" y="656"/>
                    <a:pt x="600" y="656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7"/>
                    <a:pt x="600" y="657"/>
                    <a:pt x="600" y="657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0" y="658"/>
                    <a:pt x="600" y="658"/>
                    <a:pt x="600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8"/>
                    <a:pt x="601" y="658"/>
                    <a:pt x="601" y="658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1" y="659"/>
                    <a:pt x="601" y="659"/>
                    <a:pt x="601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2" y="659"/>
                    <a:pt x="602" y="659"/>
                    <a:pt x="602" y="659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0"/>
                    <a:pt x="601" y="660"/>
                    <a:pt x="601" y="660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1" y="661"/>
                    <a:pt x="601" y="661"/>
                    <a:pt x="601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600" y="661"/>
                    <a:pt x="600" y="661"/>
                    <a:pt x="600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1"/>
                    <a:pt x="599" y="661"/>
                    <a:pt x="599" y="661"/>
                  </a:cubicBezTo>
                  <a:cubicBezTo>
                    <a:pt x="599" y="662"/>
                    <a:pt x="599" y="662"/>
                    <a:pt x="599" y="662"/>
                  </a:cubicBezTo>
                  <a:lnTo>
                    <a:pt x="598" y="662"/>
                  </a:lnTo>
                  <a:close/>
                  <a:moveTo>
                    <a:pt x="615" y="662"/>
                  </a:moveTo>
                  <a:cubicBezTo>
                    <a:pt x="614" y="662"/>
                    <a:pt x="614" y="662"/>
                    <a:pt x="614" y="662"/>
                  </a:cubicBezTo>
                  <a:cubicBezTo>
                    <a:pt x="614" y="662"/>
                    <a:pt x="614" y="662"/>
                    <a:pt x="614" y="662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4" y="661"/>
                    <a:pt x="614" y="661"/>
                    <a:pt x="614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1"/>
                    <a:pt x="613" y="661"/>
                    <a:pt x="613" y="661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60"/>
                    <a:pt x="613" y="660"/>
                    <a:pt x="613" y="660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9"/>
                    <a:pt x="613" y="659"/>
                    <a:pt x="613" y="659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8"/>
                    <a:pt x="613" y="658"/>
                    <a:pt x="613" y="658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3" y="657"/>
                    <a:pt x="613" y="657"/>
                    <a:pt x="613" y="657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4" y="656"/>
                    <a:pt x="614" y="656"/>
                    <a:pt x="614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6"/>
                    <a:pt x="613" y="656"/>
                    <a:pt x="613" y="656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5"/>
                    <a:pt x="613" y="655"/>
                    <a:pt x="613" y="655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3" y="654"/>
                    <a:pt x="613" y="654"/>
                    <a:pt x="613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4" y="654"/>
                    <a:pt x="614" y="654"/>
                    <a:pt x="614" y="654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5" y="653"/>
                    <a:pt x="615" y="653"/>
                    <a:pt x="615" y="653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4"/>
                    <a:pt x="617" y="654"/>
                    <a:pt x="617" y="654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5"/>
                    <a:pt x="617" y="655"/>
                    <a:pt x="617" y="655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6"/>
                    <a:pt x="617" y="656"/>
                    <a:pt x="617" y="656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7"/>
                    <a:pt x="617" y="657"/>
                    <a:pt x="617" y="657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8"/>
                    <a:pt x="617" y="658"/>
                    <a:pt x="617" y="658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59"/>
                    <a:pt x="617" y="659"/>
                    <a:pt x="617" y="659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7" y="660"/>
                    <a:pt x="617" y="660"/>
                    <a:pt x="617" y="660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1"/>
                    <a:pt x="616" y="661"/>
                    <a:pt x="616" y="661"/>
                  </a:cubicBezTo>
                  <a:cubicBezTo>
                    <a:pt x="616" y="662"/>
                    <a:pt x="616" y="662"/>
                    <a:pt x="616" y="662"/>
                  </a:cubicBezTo>
                  <a:lnTo>
                    <a:pt x="615" y="662"/>
                  </a:lnTo>
                  <a:close/>
                  <a:moveTo>
                    <a:pt x="607" y="656"/>
                  </a:moveTo>
                  <a:cubicBezTo>
                    <a:pt x="606" y="656"/>
                    <a:pt x="606" y="656"/>
                    <a:pt x="606" y="656"/>
                  </a:cubicBezTo>
                  <a:cubicBezTo>
                    <a:pt x="606" y="656"/>
                    <a:pt x="606" y="656"/>
                    <a:pt x="606" y="656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5" y="655"/>
                    <a:pt x="605" y="655"/>
                    <a:pt x="605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4" y="655"/>
                    <a:pt x="604" y="655"/>
                    <a:pt x="604" y="655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4"/>
                    <a:pt x="603" y="654"/>
                    <a:pt x="603" y="654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3" y="652"/>
                    <a:pt x="603" y="652"/>
                    <a:pt x="603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4" y="651"/>
                    <a:pt x="604" y="651"/>
                    <a:pt x="604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1"/>
                    <a:pt x="605" y="651"/>
                    <a:pt x="605" y="651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5" y="650"/>
                    <a:pt x="605" y="650"/>
                    <a:pt x="605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6" y="650"/>
                    <a:pt x="606" y="650"/>
                    <a:pt x="606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7" y="650"/>
                    <a:pt x="607" y="650"/>
                    <a:pt x="607" y="650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8" y="651"/>
                    <a:pt x="608" y="651"/>
                    <a:pt x="608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1"/>
                    <a:pt x="609" y="651"/>
                    <a:pt x="609" y="651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09" y="652"/>
                    <a:pt x="609" y="652"/>
                    <a:pt x="609" y="652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3"/>
                    <a:pt x="610" y="653"/>
                    <a:pt x="610" y="653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10" y="654"/>
                    <a:pt x="610" y="654"/>
                    <a:pt x="610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4"/>
                    <a:pt x="609" y="654"/>
                    <a:pt x="609" y="654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9" y="655"/>
                    <a:pt x="609" y="655"/>
                    <a:pt x="609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5"/>
                    <a:pt x="608" y="655"/>
                    <a:pt x="608" y="655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8" y="656"/>
                    <a:pt x="608" y="656"/>
                    <a:pt x="608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ubicBezTo>
                    <a:pt x="607" y="656"/>
                    <a:pt x="607" y="656"/>
                    <a:pt x="607" y="656"/>
                  </a:cubicBezTo>
                  <a:close/>
                  <a:moveTo>
                    <a:pt x="307" y="647"/>
                  </a:moveTo>
                  <a:cubicBezTo>
                    <a:pt x="307" y="647"/>
                    <a:pt x="307" y="647"/>
                    <a:pt x="307" y="647"/>
                  </a:cubicBezTo>
                  <a:cubicBezTo>
                    <a:pt x="307" y="647"/>
                    <a:pt x="307" y="647"/>
                    <a:pt x="307" y="647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6"/>
                    <a:pt x="307" y="646"/>
                    <a:pt x="307" y="646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5"/>
                    <a:pt x="307" y="645"/>
                    <a:pt x="307" y="645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07" y="644"/>
                    <a:pt x="307" y="644"/>
                    <a:pt x="307" y="644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2"/>
                    <a:pt x="312" y="642"/>
                    <a:pt x="312" y="642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2" y="643"/>
                    <a:pt x="312" y="643"/>
                    <a:pt x="312" y="643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1" y="644"/>
                    <a:pt x="311" y="644"/>
                    <a:pt x="311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4"/>
                    <a:pt x="310" y="644"/>
                    <a:pt x="310" y="644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10" y="645"/>
                    <a:pt x="310" y="645"/>
                    <a:pt x="310" y="645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9" y="646"/>
                    <a:pt x="309" y="646"/>
                    <a:pt x="309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6"/>
                    <a:pt x="308" y="646"/>
                    <a:pt x="308" y="646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8" y="647"/>
                    <a:pt x="308" y="647"/>
                    <a:pt x="308" y="647"/>
                  </a:cubicBezTo>
                  <a:cubicBezTo>
                    <a:pt x="307" y="647"/>
                    <a:pt x="307" y="647"/>
                    <a:pt x="307" y="647"/>
                  </a:cubicBezTo>
                  <a:close/>
                  <a:moveTo>
                    <a:pt x="601" y="645"/>
                  </a:moveTo>
                  <a:cubicBezTo>
                    <a:pt x="601" y="645"/>
                    <a:pt x="601" y="645"/>
                    <a:pt x="601" y="645"/>
                  </a:cubicBezTo>
                  <a:close/>
                  <a:moveTo>
                    <a:pt x="217" y="632"/>
                  </a:moveTo>
                  <a:cubicBezTo>
                    <a:pt x="217" y="632"/>
                    <a:pt x="217" y="632"/>
                    <a:pt x="217" y="632"/>
                  </a:cubicBezTo>
                  <a:cubicBezTo>
                    <a:pt x="217" y="632"/>
                    <a:pt x="217" y="632"/>
                    <a:pt x="217" y="632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1"/>
                    <a:pt x="217" y="631"/>
                    <a:pt x="217" y="631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7" y="630"/>
                    <a:pt x="217" y="630"/>
                    <a:pt x="217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30"/>
                    <a:pt x="218" y="630"/>
                    <a:pt x="218" y="630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9"/>
                    <a:pt x="218" y="629"/>
                    <a:pt x="218" y="629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8" y="628"/>
                    <a:pt x="218" y="628"/>
                    <a:pt x="218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8"/>
                    <a:pt x="217" y="628"/>
                    <a:pt x="217" y="628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7" y="627"/>
                    <a:pt x="217" y="627"/>
                    <a:pt x="217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7"/>
                    <a:pt x="216" y="627"/>
                    <a:pt x="216" y="627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6"/>
                    <a:pt x="216" y="626"/>
                    <a:pt x="216" y="626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6" y="625"/>
                    <a:pt x="216" y="625"/>
                    <a:pt x="216" y="62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1"/>
                    <a:pt x="210" y="621"/>
                    <a:pt x="210" y="621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20"/>
                    <a:pt x="210" y="620"/>
                    <a:pt x="210" y="620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0" y="619"/>
                    <a:pt x="210" y="619"/>
                    <a:pt x="210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3" y="619"/>
                    <a:pt x="213" y="619"/>
                    <a:pt x="213" y="619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5" y="620"/>
                    <a:pt x="215" y="620"/>
                    <a:pt x="215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17" y="620"/>
                    <a:pt x="217" y="620"/>
                    <a:pt x="217" y="620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0" y="621"/>
                    <a:pt x="220" y="621"/>
                    <a:pt x="220" y="621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2" y="622"/>
                    <a:pt x="222" y="622"/>
                    <a:pt x="222" y="622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4" y="623"/>
                    <a:pt x="224" y="623"/>
                    <a:pt x="224" y="623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6" y="624"/>
                    <a:pt x="226" y="624"/>
                    <a:pt x="226" y="624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8" y="626"/>
                    <a:pt x="228" y="626"/>
                    <a:pt x="228" y="626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7"/>
                    <a:pt x="229" y="627"/>
                    <a:pt x="229" y="627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29" y="628"/>
                    <a:pt x="229" y="628"/>
                    <a:pt x="229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8"/>
                    <a:pt x="230" y="628"/>
                    <a:pt x="230" y="628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29"/>
                    <a:pt x="230" y="629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9" y="631"/>
                    <a:pt x="229" y="631"/>
                    <a:pt x="229" y="631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7" y="632"/>
                    <a:pt x="227" y="632"/>
                    <a:pt x="227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6" y="632"/>
                    <a:pt x="226" y="632"/>
                    <a:pt x="226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4" y="632"/>
                    <a:pt x="224" y="632"/>
                    <a:pt x="224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2" y="632"/>
                    <a:pt x="222" y="632"/>
                    <a:pt x="222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20" y="632"/>
                    <a:pt x="220" y="632"/>
                    <a:pt x="220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8" y="632"/>
                    <a:pt x="218" y="632"/>
                    <a:pt x="218" y="632"/>
                  </a:cubicBezTo>
                  <a:cubicBezTo>
                    <a:pt x="217" y="632"/>
                    <a:pt x="217" y="632"/>
                    <a:pt x="217" y="632"/>
                  </a:cubicBezTo>
                  <a:close/>
                  <a:moveTo>
                    <a:pt x="179" y="574"/>
                  </a:moveTo>
                  <a:cubicBezTo>
                    <a:pt x="174" y="578"/>
                    <a:pt x="174" y="578"/>
                    <a:pt x="174" y="578"/>
                  </a:cubicBezTo>
                  <a:cubicBezTo>
                    <a:pt x="164" y="563"/>
                    <a:pt x="164" y="563"/>
                    <a:pt x="164" y="563"/>
                  </a:cubicBezTo>
                  <a:cubicBezTo>
                    <a:pt x="181" y="551"/>
                    <a:pt x="181" y="551"/>
                    <a:pt x="181" y="551"/>
                  </a:cubicBezTo>
                  <a:cubicBezTo>
                    <a:pt x="190" y="565"/>
                    <a:pt x="190" y="565"/>
                    <a:pt x="190" y="565"/>
                  </a:cubicBezTo>
                  <a:cubicBezTo>
                    <a:pt x="192" y="567"/>
                    <a:pt x="193" y="569"/>
                    <a:pt x="193" y="571"/>
                  </a:cubicBezTo>
                  <a:cubicBezTo>
                    <a:pt x="194" y="572"/>
                    <a:pt x="194" y="574"/>
                    <a:pt x="194" y="576"/>
                  </a:cubicBezTo>
                  <a:cubicBezTo>
                    <a:pt x="194" y="578"/>
                    <a:pt x="193" y="580"/>
                    <a:pt x="192" y="582"/>
                  </a:cubicBezTo>
                  <a:cubicBezTo>
                    <a:pt x="190" y="585"/>
                    <a:pt x="188" y="586"/>
                    <a:pt x="185" y="588"/>
                  </a:cubicBezTo>
                  <a:cubicBezTo>
                    <a:pt x="180" y="592"/>
                    <a:pt x="176" y="593"/>
                    <a:pt x="172" y="593"/>
                  </a:cubicBezTo>
                  <a:cubicBezTo>
                    <a:pt x="168" y="592"/>
                    <a:pt x="164" y="589"/>
                    <a:pt x="161" y="585"/>
                  </a:cubicBezTo>
                  <a:cubicBezTo>
                    <a:pt x="152" y="571"/>
                    <a:pt x="152" y="571"/>
                    <a:pt x="152" y="571"/>
                  </a:cubicBezTo>
                  <a:cubicBezTo>
                    <a:pt x="157" y="568"/>
                    <a:pt x="157" y="568"/>
                    <a:pt x="157" y="568"/>
                  </a:cubicBezTo>
                  <a:cubicBezTo>
                    <a:pt x="166" y="581"/>
                    <a:pt x="166" y="581"/>
                    <a:pt x="166" y="581"/>
                  </a:cubicBezTo>
                  <a:cubicBezTo>
                    <a:pt x="168" y="584"/>
                    <a:pt x="170" y="585"/>
                    <a:pt x="172" y="585"/>
                  </a:cubicBezTo>
                  <a:cubicBezTo>
                    <a:pt x="174" y="585"/>
                    <a:pt x="177" y="584"/>
                    <a:pt x="181" y="582"/>
                  </a:cubicBezTo>
                  <a:cubicBezTo>
                    <a:pt x="184" y="579"/>
                    <a:pt x="186" y="577"/>
                    <a:pt x="186" y="575"/>
                  </a:cubicBezTo>
                  <a:cubicBezTo>
                    <a:pt x="187" y="573"/>
                    <a:pt x="187" y="571"/>
                    <a:pt x="185" y="568"/>
                  </a:cubicBezTo>
                  <a:cubicBezTo>
                    <a:pt x="180" y="561"/>
                    <a:pt x="180" y="561"/>
                    <a:pt x="180" y="561"/>
                  </a:cubicBezTo>
                  <a:cubicBezTo>
                    <a:pt x="173" y="566"/>
                    <a:pt x="173" y="566"/>
                    <a:pt x="173" y="566"/>
                  </a:cubicBezTo>
                  <a:cubicBezTo>
                    <a:pt x="179" y="574"/>
                    <a:pt x="179" y="574"/>
                    <a:pt x="179" y="574"/>
                  </a:cubicBezTo>
                  <a:close/>
                  <a:moveTo>
                    <a:pt x="143" y="556"/>
                  </a:moveTo>
                  <a:cubicBezTo>
                    <a:pt x="162" y="546"/>
                    <a:pt x="162" y="546"/>
                    <a:pt x="162" y="546"/>
                  </a:cubicBezTo>
                  <a:cubicBezTo>
                    <a:pt x="165" y="545"/>
                    <a:pt x="166" y="543"/>
                    <a:pt x="167" y="541"/>
                  </a:cubicBezTo>
                  <a:cubicBezTo>
                    <a:pt x="168" y="540"/>
                    <a:pt x="167" y="537"/>
                    <a:pt x="166" y="535"/>
                  </a:cubicBezTo>
                  <a:cubicBezTo>
                    <a:pt x="165" y="532"/>
                    <a:pt x="163" y="531"/>
                    <a:pt x="162" y="530"/>
                  </a:cubicBezTo>
                  <a:cubicBezTo>
                    <a:pt x="160" y="530"/>
                    <a:pt x="158" y="530"/>
                    <a:pt x="155" y="532"/>
                  </a:cubicBezTo>
                  <a:cubicBezTo>
                    <a:pt x="136" y="541"/>
                    <a:pt x="136" y="541"/>
                    <a:pt x="136" y="541"/>
                  </a:cubicBezTo>
                  <a:cubicBezTo>
                    <a:pt x="132" y="535"/>
                    <a:pt x="132" y="535"/>
                    <a:pt x="132" y="535"/>
                  </a:cubicBezTo>
                  <a:cubicBezTo>
                    <a:pt x="151" y="525"/>
                    <a:pt x="151" y="525"/>
                    <a:pt x="151" y="525"/>
                  </a:cubicBezTo>
                  <a:cubicBezTo>
                    <a:pt x="154" y="524"/>
                    <a:pt x="155" y="523"/>
                    <a:pt x="157" y="523"/>
                  </a:cubicBezTo>
                  <a:cubicBezTo>
                    <a:pt x="158" y="522"/>
                    <a:pt x="160" y="522"/>
                    <a:pt x="161" y="522"/>
                  </a:cubicBezTo>
                  <a:cubicBezTo>
                    <a:pt x="163" y="523"/>
                    <a:pt x="165" y="524"/>
                    <a:pt x="166" y="526"/>
                  </a:cubicBezTo>
                  <a:cubicBezTo>
                    <a:pt x="168" y="527"/>
                    <a:pt x="170" y="529"/>
                    <a:pt x="171" y="532"/>
                  </a:cubicBezTo>
                  <a:cubicBezTo>
                    <a:pt x="173" y="535"/>
                    <a:pt x="173" y="538"/>
                    <a:pt x="174" y="540"/>
                  </a:cubicBezTo>
                  <a:cubicBezTo>
                    <a:pt x="174" y="542"/>
                    <a:pt x="174" y="544"/>
                    <a:pt x="173" y="546"/>
                  </a:cubicBezTo>
                  <a:cubicBezTo>
                    <a:pt x="172" y="547"/>
                    <a:pt x="172" y="548"/>
                    <a:pt x="170" y="549"/>
                  </a:cubicBezTo>
                  <a:cubicBezTo>
                    <a:pt x="169" y="550"/>
                    <a:pt x="168" y="551"/>
                    <a:pt x="165" y="553"/>
                  </a:cubicBezTo>
                  <a:cubicBezTo>
                    <a:pt x="146" y="562"/>
                    <a:pt x="146" y="562"/>
                    <a:pt x="146" y="562"/>
                  </a:cubicBezTo>
                  <a:cubicBezTo>
                    <a:pt x="143" y="556"/>
                    <a:pt x="143" y="556"/>
                    <a:pt x="143" y="556"/>
                  </a:cubicBezTo>
                  <a:close/>
                  <a:moveTo>
                    <a:pt x="130" y="509"/>
                  </a:moveTo>
                  <a:cubicBezTo>
                    <a:pt x="141" y="499"/>
                    <a:pt x="141" y="499"/>
                    <a:pt x="141" y="499"/>
                  </a:cubicBezTo>
                  <a:cubicBezTo>
                    <a:pt x="145" y="509"/>
                    <a:pt x="145" y="509"/>
                    <a:pt x="145" y="509"/>
                  </a:cubicBezTo>
                  <a:cubicBezTo>
                    <a:pt x="130" y="509"/>
                    <a:pt x="130" y="509"/>
                    <a:pt x="130" y="509"/>
                  </a:cubicBezTo>
                  <a:close/>
                  <a:moveTo>
                    <a:pt x="125" y="514"/>
                  </a:moveTo>
                  <a:cubicBezTo>
                    <a:pt x="122" y="507"/>
                    <a:pt x="122" y="507"/>
                    <a:pt x="122" y="507"/>
                  </a:cubicBezTo>
                  <a:cubicBezTo>
                    <a:pt x="151" y="481"/>
                    <a:pt x="151" y="481"/>
                    <a:pt x="151" y="481"/>
                  </a:cubicBezTo>
                  <a:cubicBezTo>
                    <a:pt x="153" y="489"/>
                    <a:pt x="153" y="489"/>
                    <a:pt x="153" y="489"/>
                  </a:cubicBezTo>
                  <a:cubicBezTo>
                    <a:pt x="147" y="495"/>
                    <a:pt x="147" y="495"/>
                    <a:pt x="147" y="495"/>
                  </a:cubicBezTo>
                  <a:cubicBezTo>
                    <a:pt x="152" y="509"/>
                    <a:pt x="152" y="509"/>
                    <a:pt x="152" y="509"/>
                  </a:cubicBezTo>
                  <a:cubicBezTo>
                    <a:pt x="160" y="510"/>
                    <a:pt x="160" y="510"/>
                    <a:pt x="160" y="510"/>
                  </a:cubicBezTo>
                  <a:cubicBezTo>
                    <a:pt x="163" y="517"/>
                    <a:pt x="163" y="517"/>
                    <a:pt x="163" y="517"/>
                  </a:cubicBezTo>
                  <a:cubicBezTo>
                    <a:pt x="125" y="514"/>
                    <a:pt x="125" y="514"/>
                    <a:pt x="125" y="514"/>
                  </a:cubicBezTo>
                  <a:close/>
                  <a:moveTo>
                    <a:pt x="115" y="485"/>
                  </a:moveTo>
                  <a:cubicBezTo>
                    <a:pt x="113" y="475"/>
                    <a:pt x="113" y="475"/>
                    <a:pt x="113" y="475"/>
                  </a:cubicBezTo>
                  <a:cubicBezTo>
                    <a:pt x="135" y="456"/>
                    <a:pt x="135" y="456"/>
                    <a:pt x="135" y="456"/>
                  </a:cubicBezTo>
                  <a:cubicBezTo>
                    <a:pt x="111" y="461"/>
                    <a:pt x="111" y="461"/>
                    <a:pt x="111" y="461"/>
                  </a:cubicBezTo>
                  <a:cubicBezTo>
                    <a:pt x="109" y="454"/>
                    <a:pt x="109" y="454"/>
                    <a:pt x="109" y="454"/>
                  </a:cubicBezTo>
                  <a:cubicBezTo>
                    <a:pt x="144" y="447"/>
                    <a:pt x="144" y="447"/>
                    <a:pt x="144" y="447"/>
                  </a:cubicBezTo>
                  <a:cubicBezTo>
                    <a:pt x="145" y="456"/>
                    <a:pt x="145" y="456"/>
                    <a:pt x="145" y="456"/>
                  </a:cubicBezTo>
                  <a:cubicBezTo>
                    <a:pt x="122" y="476"/>
                    <a:pt x="122" y="476"/>
                    <a:pt x="122" y="476"/>
                  </a:cubicBezTo>
                  <a:cubicBezTo>
                    <a:pt x="148" y="471"/>
                    <a:pt x="148" y="471"/>
                    <a:pt x="148" y="471"/>
                  </a:cubicBezTo>
                  <a:cubicBezTo>
                    <a:pt x="149" y="478"/>
                    <a:pt x="149" y="478"/>
                    <a:pt x="149" y="478"/>
                  </a:cubicBezTo>
                  <a:cubicBezTo>
                    <a:pt x="115" y="485"/>
                    <a:pt x="115" y="485"/>
                    <a:pt x="115" y="485"/>
                  </a:cubicBezTo>
                  <a:close/>
                  <a:moveTo>
                    <a:pt x="128" y="427"/>
                  </a:moveTo>
                  <a:cubicBezTo>
                    <a:pt x="121" y="427"/>
                    <a:pt x="121" y="427"/>
                    <a:pt x="121" y="427"/>
                  </a:cubicBezTo>
                  <a:cubicBezTo>
                    <a:pt x="121" y="410"/>
                    <a:pt x="121" y="410"/>
                    <a:pt x="121" y="410"/>
                  </a:cubicBezTo>
                  <a:cubicBezTo>
                    <a:pt x="142" y="409"/>
                    <a:pt x="142" y="409"/>
                    <a:pt x="142" y="409"/>
                  </a:cubicBezTo>
                  <a:cubicBezTo>
                    <a:pt x="142" y="425"/>
                    <a:pt x="142" y="425"/>
                    <a:pt x="142" y="425"/>
                  </a:cubicBezTo>
                  <a:cubicBezTo>
                    <a:pt x="142" y="428"/>
                    <a:pt x="142" y="431"/>
                    <a:pt x="142" y="432"/>
                  </a:cubicBezTo>
                  <a:cubicBezTo>
                    <a:pt x="141" y="434"/>
                    <a:pt x="140" y="435"/>
                    <a:pt x="139" y="437"/>
                  </a:cubicBezTo>
                  <a:cubicBezTo>
                    <a:pt x="138" y="439"/>
                    <a:pt x="136" y="440"/>
                    <a:pt x="134" y="441"/>
                  </a:cubicBezTo>
                  <a:cubicBezTo>
                    <a:pt x="132" y="442"/>
                    <a:pt x="129" y="442"/>
                    <a:pt x="126" y="443"/>
                  </a:cubicBezTo>
                  <a:cubicBezTo>
                    <a:pt x="119" y="443"/>
                    <a:pt x="115" y="441"/>
                    <a:pt x="112" y="439"/>
                  </a:cubicBezTo>
                  <a:cubicBezTo>
                    <a:pt x="109" y="436"/>
                    <a:pt x="107" y="432"/>
                    <a:pt x="107" y="426"/>
                  </a:cubicBezTo>
                  <a:cubicBezTo>
                    <a:pt x="107" y="410"/>
                    <a:pt x="107" y="410"/>
                    <a:pt x="107" y="410"/>
                  </a:cubicBezTo>
                  <a:cubicBezTo>
                    <a:pt x="113" y="410"/>
                    <a:pt x="113" y="410"/>
                    <a:pt x="113" y="410"/>
                  </a:cubicBezTo>
                  <a:cubicBezTo>
                    <a:pt x="113" y="426"/>
                    <a:pt x="113" y="426"/>
                    <a:pt x="113" y="426"/>
                  </a:cubicBezTo>
                  <a:cubicBezTo>
                    <a:pt x="113" y="429"/>
                    <a:pt x="114" y="431"/>
                    <a:pt x="116" y="432"/>
                  </a:cubicBezTo>
                  <a:cubicBezTo>
                    <a:pt x="118" y="434"/>
                    <a:pt x="121" y="434"/>
                    <a:pt x="125" y="434"/>
                  </a:cubicBezTo>
                  <a:cubicBezTo>
                    <a:pt x="129" y="434"/>
                    <a:pt x="132" y="433"/>
                    <a:pt x="133" y="432"/>
                  </a:cubicBezTo>
                  <a:cubicBezTo>
                    <a:pt x="135" y="431"/>
                    <a:pt x="136" y="428"/>
                    <a:pt x="136" y="425"/>
                  </a:cubicBezTo>
                  <a:cubicBezTo>
                    <a:pt x="136" y="417"/>
                    <a:pt x="136" y="417"/>
                    <a:pt x="136" y="417"/>
                  </a:cubicBezTo>
                  <a:cubicBezTo>
                    <a:pt x="127" y="417"/>
                    <a:pt x="127" y="417"/>
                    <a:pt x="127" y="417"/>
                  </a:cubicBezTo>
                  <a:cubicBezTo>
                    <a:pt x="128" y="427"/>
                    <a:pt x="128" y="427"/>
                    <a:pt x="128" y="427"/>
                  </a:cubicBezTo>
                  <a:close/>
                  <a:moveTo>
                    <a:pt x="115" y="385"/>
                  </a:moveTo>
                  <a:cubicBezTo>
                    <a:pt x="115" y="385"/>
                    <a:pt x="115" y="385"/>
                    <a:pt x="115" y="385"/>
                  </a:cubicBezTo>
                  <a:cubicBezTo>
                    <a:pt x="115" y="382"/>
                    <a:pt x="116" y="379"/>
                    <a:pt x="117" y="378"/>
                  </a:cubicBezTo>
                  <a:cubicBezTo>
                    <a:pt x="119" y="377"/>
                    <a:pt x="122" y="377"/>
                    <a:pt x="127" y="377"/>
                  </a:cubicBezTo>
                  <a:cubicBezTo>
                    <a:pt x="131" y="377"/>
                    <a:pt x="134" y="378"/>
                    <a:pt x="135" y="379"/>
                  </a:cubicBezTo>
                  <a:cubicBezTo>
                    <a:pt x="137" y="381"/>
                    <a:pt x="138" y="383"/>
                    <a:pt x="137" y="38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14" y="394"/>
                    <a:pt x="114" y="394"/>
                    <a:pt x="114" y="394"/>
                  </a:cubicBezTo>
                  <a:cubicBezTo>
                    <a:pt x="115" y="385"/>
                    <a:pt x="115" y="385"/>
                    <a:pt x="115" y="385"/>
                  </a:cubicBezTo>
                  <a:close/>
                  <a:moveTo>
                    <a:pt x="107" y="401"/>
                  </a:moveTo>
                  <a:cubicBezTo>
                    <a:pt x="108" y="384"/>
                    <a:pt x="108" y="384"/>
                    <a:pt x="108" y="384"/>
                  </a:cubicBezTo>
                  <a:cubicBezTo>
                    <a:pt x="109" y="378"/>
                    <a:pt x="111" y="374"/>
                    <a:pt x="114" y="372"/>
                  </a:cubicBezTo>
                  <a:cubicBezTo>
                    <a:pt x="117" y="369"/>
                    <a:pt x="122" y="368"/>
                    <a:pt x="128" y="369"/>
                  </a:cubicBezTo>
                  <a:cubicBezTo>
                    <a:pt x="131" y="369"/>
                    <a:pt x="134" y="370"/>
                    <a:pt x="136" y="371"/>
                  </a:cubicBezTo>
                  <a:cubicBezTo>
                    <a:pt x="138" y="372"/>
                    <a:pt x="140" y="373"/>
                    <a:pt x="141" y="375"/>
                  </a:cubicBezTo>
                  <a:cubicBezTo>
                    <a:pt x="142" y="377"/>
                    <a:pt x="143" y="378"/>
                    <a:pt x="143" y="380"/>
                  </a:cubicBezTo>
                  <a:cubicBezTo>
                    <a:pt x="144" y="381"/>
                    <a:pt x="144" y="384"/>
                    <a:pt x="144" y="38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07" y="401"/>
                    <a:pt x="107" y="401"/>
                    <a:pt x="107" y="401"/>
                  </a:cubicBezTo>
                  <a:close/>
                  <a:moveTo>
                    <a:pt x="128" y="362"/>
                  </a:moveTo>
                  <a:cubicBezTo>
                    <a:pt x="123" y="361"/>
                    <a:pt x="118" y="359"/>
                    <a:pt x="116" y="355"/>
                  </a:cubicBezTo>
                  <a:cubicBezTo>
                    <a:pt x="114" y="351"/>
                    <a:pt x="114" y="347"/>
                    <a:pt x="115" y="341"/>
                  </a:cubicBezTo>
                  <a:cubicBezTo>
                    <a:pt x="116" y="335"/>
                    <a:pt x="119" y="331"/>
                    <a:pt x="122" y="329"/>
                  </a:cubicBezTo>
                  <a:cubicBezTo>
                    <a:pt x="126" y="327"/>
                    <a:pt x="131" y="326"/>
                    <a:pt x="137" y="328"/>
                  </a:cubicBezTo>
                  <a:cubicBezTo>
                    <a:pt x="143" y="329"/>
                    <a:pt x="147" y="332"/>
                    <a:pt x="149" y="335"/>
                  </a:cubicBezTo>
                  <a:cubicBezTo>
                    <a:pt x="152" y="339"/>
                    <a:pt x="152" y="343"/>
                    <a:pt x="151" y="349"/>
                  </a:cubicBezTo>
                  <a:cubicBezTo>
                    <a:pt x="149" y="355"/>
                    <a:pt x="147" y="359"/>
                    <a:pt x="143" y="361"/>
                  </a:cubicBezTo>
                  <a:cubicBezTo>
                    <a:pt x="140" y="364"/>
                    <a:pt x="135" y="364"/>
                    <a:pt x="128" y="362"/>
                  </a:cubicBezTo>
                  <a:close/>
                  <a:moveTo>
                    <a:pt x="121" y="342"/>
                  </a:moveTo>
                  <a:cubicBezTo>
                    <a:pt x="122" y="339"/>
                    <a:pt x="123" y="337"/>
                    <a:pt x="125" y="336"/>
                  </a:cubicBezTo>
                  <a:cubicBezTo>
                    <a:pt x="128" y="335"/>
                    <a:pt x="131" y="335"/>
                    <a:pt x="135" y="336"/>
                  </a:cubicBezTo>
                  <a:cubicBezTo>
                    <a:pt x="139" y="337"/>
                    <a:pt x="142" y="338"/>
                    <a:pt x="143" y="340"/>
                  </a:cubicBezTo>
                  <a:cubicBezTo>
                    <a:pt x="145" y="342"/>
                    <a:pt x="145" y="345"/>
                    <a:pt x="145" y="348"/>
                  </a:cubicBezTo>
                  <a:cubicBezTo>
                    <a:pt x="144" y="351"/>
                    <a:pt x="142" y="353"/>
                    <a:pt x="140" y="354"/>
                  </a:cubicBezTo>
                  <a:cubicBezTo>
                    <a:pt x="138" y="355"/>
                    <a:pt x="135" y="355"/>
                    <a:pt x="130" y="354"/>
                  </a:cubicBezTo>
                  <a:cubicBezTo>
                    <a:pt x="126" y="353"/>
                    <a:pt x="124" y="352"/>
                    <a:pt x="122" y="350"/>
                  </a:cubicBezTo>
                  <a:cubicBezTo>
                    <a:pt x="121" y="348"/>
                    <a:pt x="120" y="345"/>
                    <a:pt x="121" y="342"/>
                  </a:cubicBezTo>
                  <a:close/>
                  <a:moveTo>
                    <a:pt x="124" y="314"/>
                  </a:moveTo>
                  <a:cubicBezTo>
                    <a:pt x="127" y="305"/>
                    <a:pt x="127" y="305"/>
                    <a:pt x="127" y="305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68" y="298"/>
                    <a:pt x="168" y="298"/>
                    <a:pt x="168" y="298"/>
                  </a:cubicBezTo>
                  <a:cubicBezTo>
                    <a:pt x="165" y="306"/>
                    <a:pt x="165" y="306"/>
                    <a:pt x="165" y="306"/>
                  </a:cubicBezTo>
                  <a:cubicBezTo>
                    <a:pt x="135" y="310"/>
                    <a:pt x="135" y="310"/>
                    <a:pt x="135" y="31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6" y="327"/>
                    <a:pt x="156" y="327"/>
                    <a:pt x="156" y="327"/>
                  </a:cubicBezTo>
                  <a:cubicBezTo>
                    <a:pt x="124" y="314"/>
                    <a:pt x="124" y="314"/>
                    <a:pt x="124" y="314"/>
                  </a:cubicBezTo>
                  <a:close/>
                  <a:moveTo>
                    <a:pt x="166" y="273"/>
                  </a:moveTo>
                  <a:cubicBezTo>
                    <a:pt x="160" y="269"/>
                    <a:pt x="160" y="269"/>
                    <a:pt x="160" y="269"/>
                  </a:cubicBezTo>
                  <a:cubicBezTo>
                    <a:pt x="169" y="254"/>
                    <a:pt x="169" y="254"/>
                    <a:pt x="169" y="254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79" y="279"/>
                    <a:pt x="179" y="279"/>
                    <a:pt x="179" y="279"/>
                  </a:cubicBezTo>
                  <a:cubicBezTo>
                    <a:pt x="178" y="281"/>
                    <a:pt x="176" y="283"/>
                    <a:pt x="175" y="284"/>
                  </a:cubicBezTo>
                  <a:cubicBezTo>
                    <a:pt x="174" y="286"/>
                    <a:pt x="172" y="286"/>
                    <a:pt x="171" y="287"/>
                  </a:cubicBezTo>
                  <a:cubicBezTo>
                    <a:pt x="168" y="288"/>
                    <a:pt x="166" y="288"/>
                    <a:pt x="164" y="288"/>
                  </a:cubicBezTo>
                  <a:cubicBezTo>
                    <a:pt x="161" y="287"/>
                    <a:pt x="159" y="286"/>
                    <a:pt x="156" y="284"/>
                  </a:cubicBezTo>
                  <a:cubicBezTo>
                    <a:pt x="151" y="281"/>
                    <a:pt x="147" y="278"/>
                    <a:pt x="146" y="274"/>
                  </a:cubicBezTo>
                  <a:cubicBezTo>
                    <a:pt x="145" y="270"/>
                    <a:pt x="146" y="265"/>
                    <a:pt x="149" y="260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62" y="250"/>
                    <a:pt x="162" y="250"/>
                    <a:pt x="162" y="250"/>
                  </a:cubicBezTo>
                  <a:cubicBezTo>
                    <a:pt x="154" y="264"/>
                    <a:pt x="154" y="264"/>
                    <a:pt x="154" y="264"/>
                  </a:cubicBezTo>
                  <a:cubicBezTo>
                    <a:pt x="153" y="266"/>
                    <a:pt x="152" y="268"/>
                    <a:pt x="153" y="271"/>
                  </a:cubicBezTo>
                  <a:cubicBezTo>
                    <a:pt x="154" y="273"/>
                    <a:pt x="156" y="275"/>
                    <a:pt x="160" y="277"/>
                  </a:cubicBezTo>
                  <a:cubicBezTo>
                    <a:pt x="163" y="279"/>
                    <a:pt x="166" y="280"/>
                    <a:pt x="168" y="280"/>
                  </a:cubicBezTo>
                  <a:cubicBezTo>
                    <a:pt x="170" y="279"/>
                    <a:pt x="172" y="278"/>
                    <a:pt x="174" y="276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1" y="264"/>
                    <a:pt x="171" y="264"/>
                    <a:pt x="171" y="264"/>
                  </a:cubicBezTo>
                  <a:cubicBezTo>
                    <a:pt x="166" y="273"/>
                    <a:pt x="166" y="273"/>
                    <a:pt x="166" y="273"/>
                  </a:cubicBezTo>
                  <a:close/>
                  <a:moveTo>
                    <a:pt x="197" y="199"/>
                  </a:moveTo>
                  <a:cubicBezTo>
                    <a:pt x="211" y="215"/>
                    <a:pt x="211" y="215"/>
                    <a:pt x="211" y="215"/>
                  </a:cubicBezTo>
                  <a:cubicBezTo>
                    <a:pt x="213" y="217"/>
                    <a:pt x="215" y="218"/>
                    <a:pt x="217" y="219"/>
                  </a:cubicBezTo>
                  <a:cubicBezTo>
                    <a:pt x="219" y="219"/>
                    <a:pt x="221" y="218"/>
                    <a:pt x="223" y="216"/>
                  </a:cubicBezTo>
                  <a:cubicBezTo>
                    <a:pt x="225" y="214"/>
                    <a:pt x="226" y="212"/>
                    <a:pt x="226" y="210"/>
                  </a:cubicBezTo>
                  <a:cubicBezTo>
                    <a:pt x="226" y="208"/>
                    <a:pt x="225" y="206"/>
                    <a:pt x="223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14" y="183"/>
                    <a:pt x="214" y="183"/>
                    <a:pt x="214" y="183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30" y="201"/>
                    <a:pt x="231" y="202"/>
                    <a:pt x="232" y="203"/>
                  </a:cubicBezTo>
                  <a:cubicBezTo>
                    <a:pt x="233" y="205"/>
                    <a:pt x="233" y="206"/>
                    <a:pt x="233" y="207"/>
                  </a:cubicBezTo>
                  <a:cubicBezTo>
                    <a:pt x="233" y="209"/>
                    <a:pt x="233" y="212"/>
                    <a:pt x="232" y="214"/>
                  </a:cubicBezTo>
                  <a:cubicBezTo>
                    <a:pt x="231" y="216"/>
                    <a:pt x="229" y="218"/>
                    <a:pt x="227" y="220"/>
                  </a:cubicBezTo>
                  <a:cubicBezTo>
                    <a:pt x="224" y="222"/>
                    <a:pt x="222" y="224"/>
                    <a:pt x="220" y="225"/>
                  </a:cubicBezTo>
                  <a:cubicBezTo>
                    <a:pt x="218" y="226"/>
                    <a:pt x="216" y="226"/>
                    <a:pt x="214" y="226"/>
                  </a:cubicBezTo>
                  <a:cubicBezTo>
                    <a:pt x="213" y="225"/>
                    <a:pt x="212" y="225"/>
                    <a:pt x="210" y="224"/>
                  </a:cubicBezTo>
                  <a:cubicBezTo>
                    <a:pt x="209" y="223"/>
                    <a:pt x="208" y="222"/>
                    <a:pt x="206" y="220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7" y="199"/>
                    <a:pt x="197" y="199"/>
                    <a:pt x="197" y="199"/>
                  </a:cubicBezTo>
                  <a:close/>
                  <a:moveTo>
                    <a:pt x="222" y="175"/>
                  </a:moveTo>
                  <a:cubicBezTo>
                    <a:pt x="230" y="170"/>
                    <a:pt x="230" y="170"/>
                    <a:pt x="230" y="170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68" y="187"/>
                    <a:pt x="268" y="187"/>
                    <a:pt x="268" y="187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22" y="175"/>
                    <a:pt x="222" y="175"/>
                    <a:pt x="222" y="175"/>
                  </a:cubicBezTo>
                  <a:close/>
                  <a:moveTo>
                    <a:pt x="282" y="180"/>
                  </a:moveTo>
                  <a:cubicBezTo>
                    <a:pt x="275" y="184"/>
                    <a:pt x="275" y="184"/>
                    <a:pt x="275" y="184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64" y="149"/>
                    <a:pt x="264" y="149"/>
                    <a:pt x="264" y="149"/>
                  </a:cubicBezTo>
                  <a:cubicBezTo>
                    <a:pt x="282" y="180"/>
                    <a:pt x="282" y="180"/>
                    <a:pt x="282" y="180"/>
                  </a:cubicBezTo>
                  <a:close/>
                  <a:moveTo>
                    <a:pt x="297" y="172"/>
                  </a:moveTo>
                  <a:cubicBezTo>
                    <a:pt x="268" y="146"/>
                    <a:pt x="268" y="146"/>
                    <a:pt x="268" y="146"/>
                  </a:cubicBezTo>
                  <a:cubicBezTo>
                    <a:pt x="276" y="142"/>
                    <a:pt x="276" y="142"/>
                    <a:pt x="276" y="142"/>
                  </a:cubicBezTo>
                  <a:cubicBezTo>
                    <a:pt x="297" y="162"/>
                    <a:pt x="297" y="162"/>
                    <a:pt x="297" y="162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302" y="130"/>
                    <a:pt x="302" y="130"/>
                    <a:pt x="302" y="130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297" y="172"/>
                    <a:pt x="297" y="172"/>
                    <a:pt x="297" y="172"/>
                  </a:cubicBezTo>
                  <a:close/>
                  <a:moveTo>
                    <a:pt x="325" y="130"/>
                  </a:moveTo>
                  <a:cubicBezTo>
                    <a:pt x="323" y="131"/>
                    <a:pt x="321" y="132"/>
                    <a:pt x="320" y="134"/>
                  </a:cubicBezTo>
                  <a:cubicBezTo>
                    <a:pt x="319" y="136"/>
                    <a:pt x="319" y="138"/>
                    <a:pt x="320" y="141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1" y="141"/>
                    <a:pt x="341" y="141"/>
                    <a:pt x="341" y="141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2" y="150"/>
                    <a:pt x="323" y="152"/>
                    <a:pt x="325" y="153"/>
                  </a:cubicBezTo>
                  <a:cubicBezTo>
                    <a:pt x="327" y="154"/>
                    <a:pt x="329" y="154"/>
                    <a:pt x="332" y="153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33" y="159"/>
                    <a:pt x="333" y="159"/>
                    <a:pt x="333" y="159"/>
                  </a:cubicBezTo>
                  <a:cubicBezTo>
                    <a:pt x="331" y="160"/>
                    <a:pt x="328" y="160"/>
                    <a:pt x="327" y="160"/>
                  </a:cubicBezTo>
                  <a:cubicBezTo>
                    <a:pt x="325" y="160"/>
                    <a:pt x="323" y="160"/>
                    <a:pt x="322" y="159"/>
                  </a:cubicBezTo>
                  <a:cubicBezTo>
                    <a:pt x="320" y="158"/>
                    <a:pt x="318" y="157"/>
                    <a:pt x="316" y="155"/>
                  </a:cubicBezTo>
                  <a:cubicBezTo>
                    <a:pt x="315" y="153"/>
                    <a:pt x="314" y="150"/>
                    <a:pt x="313" y="147"/>
                  </a:cubicBezTo>
                  <a:cubicBezTo>
                    <a:pt x="311" y="141"/>
                    <a:pt x="311" y="136"/>
                    <a:pt x="313" y="132"/>
                  </a:cubicBezTo>
                  <a:cubicBezTo>
                    <a:pt x="315" y="129"/>
                    <a:pt x="318" y="126"/>
                    <a:pt x="324" y="124"/>
                  </a:cubicBezTo>
                  <a:cubicBezTo>
                    <a:pt x="335" y="121"/>
                    <a:pt x="335" y="121"/>
                    <a:pt x="335" y="121"/>
                  </a:cubicBezTo>
                  <a:cubicBezTo>
                    <a:pt x="337" y="127"/>
                    <a:pt x="337" y="127"/>
                    <a:pt x="337" y="127"/>
                  </a:cubicBezTo>
                  <a:cubicBezTo>
                    <a:pt x="325" y="130"/>
                    <a:pt x="325" y="130"/>
                    <a:pt x="325" y="130"/>
                  </a:cubicBezTo>
                  <a:close/>
                  <a:moveTo>
                    <a:pt x="364" y="122"/>
                  </a:moveTo>
                  <a:cubicBezTo>
                    <a:pt x="364" y="122"/>
                    <a:pt x="364" y="122"/>
                    <a:pt x="364" y="122"/>
                  </a:cubicBezTo>
                  <a:cubicBezTo>
                    <a:pt x="367" y="122"/>
                    <a:pt x="368" y="122"/>
                    <a:pt x="369" y="123"/>
                  </a:cubicBezTo>
                  <a:cubicBezTo>
                    <a:pt x="370" y="123"/>
                    <a:pt x="371" y="124"/>
                    <a:pt x="371" y="126"/>
                  </a:cubicBezTo>
                  <a:cubicBezTo>
                    <a:pt x="371" y="128"/>
                    <a:pt x="371" y="129"/>
                    <a:pt x="370" y="130"/>
                  </a:cubicBezTo>
                  <a:cubicBezTo>
                    <a:pt x="369" y="130"/>
                    <a:pt x="368" y="131"/>
                    <a:pt x="365" y="131"/>
                  </a:cubicBezTo>
                  <a:cubicBezTo>
                    <a:pt x="356" y="133"/>
                    <a:pt x="356" y="133"/>
                    <a:pt x="356" y="133"/>
                  </a:cubicBezTo>
                  <a:cubicBezTo>
                    <a:pt x="355" y="124"/>
                    <a:pt x="355" y="124"/>
                    <a:pt x="355" y="124"/>
                  </a:cubicBezTo>
                  <a:cubicBezTo>
                    <a:pt x="364" y="122"/>
                    <a:pt x="364" y="122"/>
                    <a:pt x="364" y="122"/>
                  </a:cubicBezTo>
                  <a:close/>
                  <a:moveTo>
                    <a:pt x="347" y="118"/>
                  </a:moveTo>
                  <a:cubicBezTo>
                    <a:pt x="365" y="116"/>
                    <a:pt x="365" y="116"/>
                    <a:pt x="365" y="116"/>
                  </a:cubicBezTo>
                  <a:cubicBezTo>
                    <a:pt x="369" y="115"/>
                    <a:pt x="372" y="116"/>
                    <a:pt x="375" y="117"/>
                  </a:cubicBezTo>
                  <a:cubicBezTo>
                    <a:pt x="377" y="119"/>
                    <a:pt x="378" y="121"/>
                    <a:pt x="379" y="125"/>
                  </a:cubicBezTo>
                  <a:cubicBezTo>
                    <a:pt x="379" y="128"/>
                    <a:pt x="379" y="130"/>
                    <a:pt x="378" y="132"/>
                  </a:cubicBezTo>
                  <a:cubicBezTo>
                    <a:pt x="377" y="134"/>
                    <a:pt x="375" y="135"/>
                    <a:pt x="373" y="136"/>
                  </a:cubicBezTo>
                  <a:cubicBezTo>
                    <a:pt x="384" y="149"/>
                    <a:pt x="384" y="149"/>
                    <a:pt x="384" y="149"/>
                  </a:cubicBezTo>
                  <a:cubicBezTo>
                    <a:pt x="376" y="151"/>
                    <a:pt x="376" y="151"/>
                    <a:pt x="376" y="151"/>
                  </a:cubicBezTo>
                  <a:cubicBezTo>
                    <a:pt x="366" y="138"/>
                    <a:pt x="366" y="138"/>
                    <a:pt x="366" y="13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9" y="153"/>
                    <a:pt x="359" y="153"/>
                    <a:pt x="359" y="153"/>
                  </a:cubicBezTo>
                  <a:cubicBezTo>
                    <a:pt x="352" y="154"/>
                    <a:pt x="352" y="154"/>
                    <a:pt x="352" y="154"/>
                  </a:cubicBezTo>
                  <a:cubicBezTo>
                    <a:pt x="347" y="118"/>
                    <a:pt x="347" y="118"/>
                    <a:pt x="347" y="118"/>
                  </a:cubicBezTo>
                  <a:close/>
                  <a:moveTo>
                    <a:pt x="419" y="121"/>
                  </a:moveTo>
                  <a:cubicBezTo>
                    <a:pt x="401" y="121"/>
                    <a:pt x="401" y="121"/>
                    <a:pt x="401" y="121"/>
                  </a:cubicBezTo>
                  <a:cubicBezTo>
                    <a:pt x="399" y="121"/>
                    <a:pt x="397" y="121"/>
                    <a:pt x="396" y="122"/>
                  </a:cubicBezTo>
                  <a:cubicBezTo>
                    <a:pt x="395" y="123"/>
                    <a:pt x="395" y="124"/>
                    <a:pt x="395" y="125"/>
                  </a:cubicBezTo>
                  <a:cubicBezTo>
                    <a:pt x="395" y="127"/>
                    <a:pt x="395" y="128"/>
                    <a:pt x="396" y="128"/>
                  </a:cubicBezTo>
                  <a:cubicBezTo>
                    <a:pt x="397" y="129"/>
                    <a:pt x="398" y="129"/>
                    <a:pt x="399" y="129"/>
                  </a:cubicBezTo>
                  <a:cubicBezTo>
                    <a:pt x="409" y="129"/>
                    <a:pt x="409" y="129"/>
                    <a:pt x="409" y="129"/>
                  </a:cubicBezTo>
                  <a:cubicBezTo>
                    <a:pt x="413" y="130"/>
                    <a:pt x="416" y="130"/>
                    <a:pt x="418" y="132"/>
                  </a:cubicBezTo>
                  <a:cubicBezTo>
                    <a:pt x="420" y="134"/>
                    <a:pt x="420" y="136"/>
                    <a:pt x="420" y="140"/>
                  </a:cubicBezTo>
                  <a:cubicBezTo>
                    <a:pt x="420" y="144"/>
                    <a:pt x="419" y="146"/>
                    <a:pt x="417" y="148"/>
                  </a:cubicBezTo>
                  <a:cubicBezTo>
                    <a:pt x="415" y="150"/>
                    <a:pt x="412" y="150"/>
                    <a:pt x="408" y="150"/>
                  </a:cubicBezTo>
                  <a:cubicBezTo>
                    <a:pt x="388" y="150"/>
                    <a:pt x="388" y="150"/>
                    <a:pt x="388" y="150"/>
                  </a:cubicBezTo>
                  <a:cubicBezTo>
                    <a:pt x="388" y="144"/>
                    <a:pt x="388" y="144"/>
                    <a:pt x="388" y="144"/>
                  </a:cubicBezTo>
                  <a:cubicBezTo>
                    <a:pt x="407" y="144"/>
                    <a:pt x="407" y="144"/>
                    <a:pt x="407" y="144"/>
                  </a:cubicBezTo>
                  <a:cubicBezTo>
                    <a:pt x="409" y="144"/>
                    <a:pt x="410" y="144"/>
                    <a:pt x="411" y="143"/>
                  </a:cubicBezTo>
                  <a:cubicBezTo>
                    <a:pt x="412" y="142"/>
                    <a:pt x="413" y="141"/>
                    <a:pt x="413" y="140"/>
                  </a:cubicBezTo>
                  <a:cubicBezTo>
                    <a:pt x="413" y="139"/>
                    <a:pt x="412" y="137"/>
                    <a:pt x="411" y="137"/>
                  </a:cubicBezTo>
                  <a:cubicBezTo>
                    <a:pt x="411" y="136"/>
                    <a:pt x="409" y="136"/>
                    <a:pt x="407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5" y="136"/>
                    <a:pt x="392" y="135"/>
                    <a:pt x="390" y="133"/>
                  </a:cubicBezTo>
                  <a:cubicBezTo>
                    <a:pt x="388" y="131"/>
                    <a:pt x="387" y="129"/>
                    <a:pt x="387" y="125"/>
                  </a:cubicBezTo>
                  <a:cubicBezTo>
                    <a:pt x="387" y="121"/>
                    <a:pt x="388" y="119"/>
                    <a:pt x="390" y="117"/>
                  </a:cubicBezTo>
                  <a:cubicBezTo>
                    <a:pt x="392" y="115"/>
                    <a:pt x="395" y="114"/>
                    <a:pt x="400" y="114"/>
                  </a:cubicBezTo>
                  <a:cubicBezTo>
                    <a:pt x="419" y="115"/>
                    <a:pt x="419" y="115"/>
                    <a:pt x="419" y="115"/>
                  </a:cubicBezTo>
                  <a:cubicBezTo>
                    <a:pt x="419" y="121"/>
                    <a:pt x="419" y="121"/>
                    <a:pt x="419" y="121"/>
                  </a:cubicBezTo>
                  <a:close/>
                  <a:moveTo>
                    <a:pt x="433" y="152"/>
                  </a:moveTo>
                  <a:cubicBezTo>
                    <a:pt x="426" y="151"/>
                    <a:pt x="426" y="151"/>
                    <a:pt x="426" y="151"/>
                  </a:cubicBezTo>
                  <a:cubicBezTo>
                    <a:pt x="431" y="115"/>
                    <a:pt x="431" y="115"/>
                    <a:pt x="431" y="115"/>
                  </a:cubicBezTo>
                  <a:cubicBezTo>
                    <a:pt x="438" y="117"/>
                    <a:pt x="438" y="117"/>
                    <a:pt x="438" y="117"/>
                  </a:cubicBezTo>
                  <a:cubicBezTo>
                    <a:pt x="433" y="152"/>
                    <a:pt x="433" y="152"/>
                    <a:pt x="433" y="152"/>
                  </a:cubicBezTo>
                  <a:close/>
                  <a:moveTo>
                    <a:pt x="453" y="126"/>
                  </a:moveTo>
                  <a:cubicBezTo>
                    <a:pt x="442" y="124"/>
                    <a:pt x="442" y="124"/>
                    <a:pt x="442" y="124"/>
                  </a:cubicBezTo>
                  <a:cubicBezTo>
                    <a:pt x="443" y="118"/>
                    <a:pt x="443" y="118"/>
                    <a:pt x="443" y="118"/>
                  </a:cubicBezTo>
                  <a:cubicBezTo>
                    <a:pt x="473" y="123"/>
                    <a:pt x="473" y="123"/>
                    <a:pt x="473" y="123"/>
                  </a:cubicBezTo>
                  <a:cubicBezTo>
                    <a:pt x="472" y="129"/>
                    <a:pt x="472" y="129"/>
                    <a:pt x="472" y="129"/>
                  </a:cubicBezTo>
                  <a:cubicBezTo>
                    <a:pt x="461" y="127"/>
                    <a:pt x="461" y="127"/>
                    <a:pt x="461" y="127"/>
                  </a:cubicBezTo>
                  <a:cubicBezTo>
                    <a:pt x="456" y="156"/>
                    <a:pt x="456" y="156"/>
                    <a:pt x="456" y="156"/>
                  </a:cubicBezTo>
                  <a:cubicBezTo>
                    <a:pt x="448" y="155"/>
                    <a:pt x="448" y="155"/>
                    <a:pt x="448" y="155"/>
                  </a:cubicBezTo>
                  <a:cubicBezTo>
                    <a:pt x="453" y="126"/>
                    <a:pt x="453" y="126"/>
                    <a:pt x="453" y="126"/>
                  </a:cubicBezTo>
                  <a:close/>
                  <a:moveTo>
                    <a:pt x="477" y="124"/>
                  </a:moveTo>
                  <a:cubicBezTo>
                    <a:pt x="485" y="127"/>
                    <a:pt x="485" y="127"/>
                    <a:pt x="485" y="127"/>
                  </a:cubicBezTo>
                  <a:cubicBezTo>
                    <a:pt x="488" y="142"/>
                    <a:pt x="488" y="142"/>
                    <a:pt x="488" y="142"/>
                  </a:cubicBezTo>
                  <a:cubicBezTo>
                    <a:pt x="501" y="132"/>
                    <a:pt x="501" y="132"/>
                    <a:pt x="501" y="132"/>
                  </a:cubicBezTo>
                  <a:cubicBezTo>
                    <a:pt x="509" y="135"/>
                    <a:pt x="509" y="135"/>
                    <a:pt x="509" y="135"/>
                  </a:cubicBezTo>
                  <a:cubicBezTo>
                    <a:pt x="490" y="150"/>
                    <a:pt x="490" y="150"/>
                    <a:pt x="490" y="150"/>
                  </a:cubicBezTo>
                  <a:cubicBezTo>
                    <a:pt x="485" y="165"/>
                    <a:pt x="485" y="165"/>
                    <a:pt x="485" y="165"/>
                  </a:cubicBezTo>
                  <a:cubicBezTo>
                    <a:pt x="478" y="162"/>
                    <a:pt x="478" y="162"/>
                    <a:pt x="478" y="162"/>
                  </a:cubicBezTo>
                  <a:cubicBezTo>
                    <a:pt x="483" y="147"/>
                    <a:pt x="483" y="147"/>
                    <a:pt x="483" y="147"/>
                  </a:cubicBezTo>
                  <a:cubicBezTo>
                    <a:pt x="477" y="124"/>
                    <a:pt x="477" y="124"/>
                    <a:pt x="477" y="124"/>
                  </a:cubicBezTo>
                  <a:close/>
                  <a:moveTo>
                    <a:pt x="541" y="171"/>
                  </a:moveTo>
                  <a:cubicBezTo>
                    <a:pt x="545" y="166"/>
                    <a:pt x="548" y="163"/>
                    <a:pt x="552" y="162"/>
                  </a:cubicBezTo>
                  <a:cubicBezTo>
                    <a:pt x="557" y="161"/>
                    <a:pt x="561" y="162"/>
                    <a:pt x="566" y="166"/>
                  </a:cubicBezTo>
                  <a:cubicBezTo>
                    <a:pt x="571" y="169"/>
                    <a:pt x="574" y="173"/>
                    <a:pt x="574" y="177"/>
                  </a:cubicBezTo>
                  <a:cubicBezTo>
                    <a:pt x="575" y="181"/>
                    <a:pt x="574" y="186"/>
                    <a:pt x="570" y="191"/>
                  </a:cubicBezTo>
                  <a:cubicBezTo>
                    <a:pt x="567" y="196"/>
                    <a:pt x="563" y="200"/>
                    <a:pt x="559" y="200"/>
                  </a:cubicBezTo>
                  <a:cubicBezTo>
                    <a:pt x="555" y="201"/>
                    <a:pt x="550" y="200"/>
                    <a:pt x="545" y="197"/>
                  </a:cubicBezTo>
                  <a:cubicBezTo>
                    <a:pt x="540" y="193"/>
                    <a:pt x="538" y="190"/>
                    <a:pt x="537" y="185"/>
                  </a:cubicBezTo>
                  <a:cubicBezTo>
                    <a:pt x="536" y="181"/>
                    <a:pt x="538" y="176"/>
                    <a:pt x="541" y="171"/>
                  </a:cubicBezTo>
                  <a:close/>
                  <a:moveTo>
                    <a:pt x="563" y="171"/>
                  </a:moveTo>
                  <a:cubicBezTo>
                    <a:pt x="565" y="173"/>
                    <a:pt x="567" y="175"/>
                    <a:pt x="567" y="178"/>
                  </a:cubicBezTo>
                  <a:cubicBezTo>
                    <a:pt x="567" y="180"/>
                    <a:pt x="566" y="183"/>
                    <a:pt x="564" y="187"/>
                  </a:cubicBezTo>
                  <a:cubicBezTo>
                    <a:pt x="561" y="190"/>
                    <a:pt x="559" y="192"/>
                    <a:pt x="556" y="193"/>
                  </a:cubicBezTo>
                  <a:cubicBezTo>
                    <a:pt x="554" y="194"/>
                    <a:pt x="551" y="193"/>
                    <a:pt x="549" y="192"/>
                  </a:cubicBezTo>
                  <a:cubicBezTo>
                    <a:pt x="546" y="190"/>
                    <a:pt x="545" y="188"/>
                    <a:pt x="545" y="185"/>
                  </a:cubicBezTo>
                  <a:cubicBezTo>
                    <a:pt x="544" y="182"/>
                    <a:pt x="546" y="179"/>
                    <a:pt x="548" y="176"/>
                  </a:cubicBezTo>
                  <a:cubicBezTo>
                    <a:pt x="550" y="172"/>
                    <a:pt x="553" y="170"/>
                    <a:pt x="555" y="169"/>
                  </a:cubicBezTo>
                  <a:cubicBezTo>
                    <a:pt x="557" y="169"/>
                    <a:pt x="560" y="169"/>
                    <a:pt x="563" y="171"/>
                  </a:cubicBezTo>
                  <a:close/>
                  <a:moveTo>
                    <a:pt x="574" y="198"/>
                  </a:moveTo>
                  <a:cubicBezTo>
                    <a:pt x="577" y="194"/>
                    <a:pt x="580" y="192"/>
                    <a:pt x="581" y="191"/>
                  </a:cubicBezTo>
                  <a:cubicBezTo>
                    <a:pt x="583" y="189"/>
                    <a:pt x="585" y="189"/>
                    <a:pt x="587" y="188"/>
                  </a:cubicBezTo>
                  <a:cubicBezTo>
                    <a:pt x="589" y="188"/>
                    <a:pt x="591" y="189"/>
                    <a:pt x="593" y="190"/>
                  </a:cubicBezTo>
                  <a:cubicBezTo>
                    <a:pt x="595" y="191"/>
                    <a:pt x="597" y="192"/>
                    <a:pt x="600" y="195"/>
                  </a:cubicBezTo>
                  <a:cubicBezTo>
                    <a:pt x="608" y="202"/>
                    <a:pt x="608" y="202"/>
                    <a:pt x="608" y="202"/>
                  </a:cubicBezTo>
                  <a:cubicBezTo>
                    <a:pt x="604" y="207"/>
                    <a:pt x="604" y="207"/>
                    <a:pt x="604" y="207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3" y="197"/>
                    <a:pt x="591" y="196"/>
                    <a:pt x="589" y="196"/>
                  </a:cubicBezTo>
                  <a:cubicBezTo>
                    <a:pt x="587" y="196"/>
                    <a:pt x="585" y="197"/>
                    <a:pt x="583" y="199"/>
                  </a:cubicBezTo>
                  <a:cubicBezTo>
                    <a:pt x="599" y="213"/>
                    <a:pt x="599" y="213"/>
                    <a:pt x="599" y="213"/>
                  </a:cubicBezTo>
                  <a:cubicBezTo>
                    <a:pt x="595" y="218"/>
                    <a:pt x="595" y="218"/>
                    <a:pt x="595" y="218"/>
                  </a:cubicBezTo>
                  <a:cubicBezTo>
                    <a:pt x="579" y="204"/>
                    <a:pt x="579" y="204"/>
                    <a:pt x="579" y="204"/>
                  </a:cubicBezTo>
                  <a:cubicBezTo>
                    <a:pt x="569" y="215"/>
                    <a:pt x="569" y="215"/>
                    <a:pt x="569" y="215"/>
                  </a:cubicBezTo>
                  <a:cubicBezTo>
                    <a:pt x="564" y="210"/>
                    <a:pt x="564" y="210"/>
                    <a:pt x="564" y="210"/>
                  </a:cubicBezTo>
                  <a:cubicBezTo>
                    <a:pt x="574" y="198"/>
                    <a:pt x="574" y="198"/>
                    <a:pt x="574" y="198"/>
                  </a:cubicBezTo>
                  <a:close/>
                  <a:moveTo>
                    <a:pt x="641" y="254"/>
                  </a:moveTo>
                  <a:cubicBezTo>
                    <a:pt x="635" y="244"/>
                    <a:pt x="635" y="244"/>
                    <a:pt x="635" y="244"/>
                  </a:cubicBezTo>
                  <a:cubicBezTo>
                    <a:pt x="640" y="241"/>
                    <a:pt x="640" y="241"/>
                    <a:pt x="640" y="241"/>
                  </a:cubicBezTo>
                  <a:cubicBezTo>
                    <a:pt x="656" y="267"/>
                    <a:pt x="656" y="267"/>
                    <a:pt x="656" y="267"/>
                  </a:cubicBezTo>
                  <a:cubicBezTo>
                    <a:pt x="651" y="270"/>
                    <a:pt x="651" y="270"/>
                    <a:pt x="651" y="270"/>
                  </a:cubicBezTo>
                  <a:cubicBezTo>
                    <a:pt x="645" y="260"/>
                    <a:pt x="645" y="260"/>
                    <a:pt x="645" y="260"/>
                  </a:cubicBezTo>
                  <a:cubicBezTo>
                    <a:pt x="620" y="276"/>
                    <a:pt x="620" y="276"/>
                    <a:pt x="620" y="276"/>
                  </a:cubicBezTo>
                  <a:cubicBezTo>
                    <a:pt x="616" y="269"/>
                    <a:pt x="616" y="269"/>
                    <a:pt x="616" y="269"/>
                  </a:cubicBezTo>
                  <a:cubicBezTo>
                    <a:pt x="641" y="254"/>
                    <a:pt x="641" y="254"/>
                    <a:pt x="641" y="254"/>
                  </a:cubicBezTo>
                  <a:close/>
                  <a:moveTo>
                    <a:pt x="662" y="290"/>
                  </a:moveTo>
                  <a:cubicBezTo>
                    <a:pt x="660" y="287"/>
                    <a:pt x="659" y="286"/>
                    <a:pt x="657" y="285"/>
                  </a:cubicBezTo>
                  <a:cubicBezTo>
                    <a:pt x="655" y="284"/>
                    <a:pt x="653" y="285"/>
                    <a:pt x="651" y="286"/>
                  </a:cubicBezTo>
                  <a:cubicBezTo>
                    <a:pt x="659" y="305"/>
                    <a:pt x="659" y="305"/>
                    <a:pt x="659" y="305"/>
                  </a:cubicBezTo>
                  <a:cubicBezTo>
                    <a:pt x="654" y="307"/>
                    <a:pt x="654" y="307"/>
                    <a:pt x="654" y="307"/>
                  </a:cubicBezTo>
                  <a:cubicBezTo>
                    <a:pt x="645" y="288"/>
                    <a:pt x="645" y="288"/>
                    <a:pt x="645" y="288"/>
                  </a:cubicBezTo>
                  <a:cubicBezTo>
                    <a:pt x="642" y="290"/>
                    <a:pt x="641" y="291"/>
                    <a:pt x="640" y="293"/>
                  </a:cubicBezTo>
                  <a:cubicBezTo>
                    <a:pt x="639" y="295"/>
                    <a:pt x="639" y="297"/>
                    <a:pt x="641" y="300"/>
                  </a:cubicBezTo>
                  <a:cubicBezTo>
                    <a:pt x="646" y="311"/>
                    <a:pt x="646" y="311"/>
                    <a:pt x="646" y="311"/>
                  </a:cubicBezTo>
                  <a:cubicBezTo>
                    <a:pt x="640" y="313"/>
                    <a:pt x="640" y="313"/>
                    <a:pt x="640" y="313"/>
                  </a:cubicBezTo>
                  <a:cubicBezTo>
                    <a:pt x="635" y="302"/>
                    <a:pt x="635" y="302"/>
                    <a:pt x="635" y="302"/>
                  </a:cubicBezTo>
                  <a:cubicBezTo>
                    <a:pt x="634" y="299"/>
                    <a:pt x="633" y="297"/>
                    <a:pt x="633" y="296"/>
                  </a:cubicBezTo>
                  <a:cubicBezTo>
                    <a:pt x="633" y="294"/>
                    <a:pt x="633" y="292"/>
                    <a:pt x="633" y="291"/>
                  </a:cubicBezTo>
                  <a:cubicBezTo>
                    <a:pt x="634" y="288"/>
                    <a:pt x="635" y="286"/>
                    <a:pt x="637" y="284"/>
                  </a:cubicBezTo>
                  <a:cubicBezTo>
                    <a:pt x="638" y="283"/>
                    <a:pt x="641" y="281"/>
                    <a:pt x="644" y="280"/>
                  </a:cubicBezTo>
                  <a:cubicBezTo>
                    <a:pt x="649" y="277"/>
                    <a:pt x="654" y="276"/>
                    <a:pt x="658" y="277"/>
                  </a:cubicBezTo>
                  <a:cubicBezTo>
                    <a:pt x="662" y="279"/>
                    <a:pt x="665" y="282"/>
                    <a:pt x="667" y="287"/>
                  </a:cubicBezTo>
                  <a:cubicBezTo>
                    <a:pt x="672" y="298"/>
                    <a:pt x="672" y="298"/>
                    <a:pt x="672" y="298"/>
                  </a:cubicBezTo>
                  <a:cubicBezTo>
                    <a:pt x="667" y="301"/>
                    <a:pt x="667" y="301"/>
                    <a:pt x="667" y="301"/>
                  </a:cubicBezTo>
                  <a:cubicBezTo>
                    <a:pt x="662" y="290"/>
                    <a:pt x="662" y="290"/>
                    <a:pt x="662" y="290"/>
                  </a:cubicBezTo>
                  <a:close/>
                  <a:moveTo>
                    <a:pt x="675" y="325"/>
                  </a:moveTo>
                  <a:cubicBezTo>
                    <a:pt x="674" y="322"/>
                    <a:pt x="672" y="320"/>
                    <a:pt x="670" y="319"/>
                  </a:cubicBezTo>
                  <a:cubicBezTo>
                    <a:pt x="668" y="319"/>
                    <a:pt x="665" y="319"/>
                    <a:pt x="660" y="320"/>
                  </a:cubicBezTo>
                  <a:cubicBezTo>
                    <a:pt x="657" y="322"/>
                    <a:pt x="654" y="323"/>
                    <a:pt x="653" y="325"/>
                  </a:cubicBezTo>
                  <a:cubicBezTo>
                    <a:pt x="652" y="327"/>
                    <a:pt x="652" y="329"/>
                    <a:pt x="653" y="332"/>
                  </a:cubicBezTo>
                  <a:cubicBezTo>
                    <a:pt x="657" y="344"/>
                    <a:pt x="657" y="344"/>
                    <a:pt x="657" y="344"/>
                  </a:cubicBezTo>
                  <a:cubicBezTo>
                    <a:pt x="651" y="346"/>
                    <a:pt x="651" y="346"/>
                    <a:pt x="651" y="346"/>
                  </a:cubicBezTo>
                  <a:cubicBezTo>
                    <a:pt x="647" y="334"/>
                    <a:pt x="647" y="334"/>
                    <a:pt x="647" y="334"/>
                  </a:cubicBezTo>
                  <a:cubicBezTo>
                    <a:pt x="646" y="331"/>
                    <a:pt x="646" y="329"/>
                    <a:pt x="646" y="327"/>
                  </a:cubicBezTo>
                  <a:cubicBezTo>
                    <a:pt x="646" y="326"/>
                    <a:pt x="646" y="324"/>
                    <a:pt x="647" y="322"/>
                  </a:cubicBezTo>
                  <a:cubicBezTo>
                    <a:pt x="647" y="320"/>
                    <a:pt x="649" y="318"/>
                    <a:pt x="651" y="316"/>
                  </a:cubicBezTo>
                  <a:cubicBezTo>
                    <a:pt x="653" y="315"/>
                    <a:pt x="655" y="314"/>
                    <a:pt x="658" y="313"/>
                  </a:cubicBezTo>
                  <a:cubicBezTo>
                    <a:pt x="664" y="311"/>
                    <a:pt x="669" y="310"/>
                    <a:pt x="673" y="312"/>
                  </a:cubicBezTo>
                  <a:cubicBezTo>
                    <a:pt x="676" y="314"/>
                    <a:pt x="679" y="317"/>
                    <a:pt x="681" y="323"/>
                  </a:cubicBezTo>
                  <a:cubicBezTo>
                    <a:pt x="684" y="335"/>
                    <a:pt x="684" y="335"/>
                    <a:pt x="684" y="335"/>
                  </a:cubicBezTo>
                  <a:cubicBezTo>
                    <a:pt x="679" y="337"/>
                    <a:pt x="679" y="337"/>
                    <a:pt x="679" y="337"/>
                  </a:cubicBezTo>
                  <a:cubicBezTo>
                    <a:pt x="675" y="325"/>
                    <a:pt x="675" y="325"/>
                    <a:pt x="675" y="325"/>
                  </a:cubicBezTo>
                  <a:close/>
                  <a:moveTo>
                    <a:pt x="689" y="352"/>
                  </a:moveTo>
                  <a:cubicBezTo>
                    <a:pt x="675" y="354"/>
                    <a:pt x="675" y="354"/>
                    <a:pt x="675" y="354"/>
                  </a:cubicBezTo>
                  <a:cubicBezTo>
                    <a:pt x="677" y="368"/>
                    <a:pt x="677" y="368"/>
                    <a:pt x="677" y="368"/>
                  </a:cubicBezTo>
                  <a:cubicBezTo>
                    <a:pt x="691" y="365"/>
                    <a:pt x="691" y="365"/>
                    <a:pt x="691" y="365"/>
                  </a:cubicBezTo>
                  <a:cubicBezTo>
                    <a:pt x="692" y="373"/>
                    <a:pt x="692" y="373"/>
                    <a:pt x="692" y="373"/>
                  </a:cubicBezTo>
                  <a:cubicBezTo>
                    <a:pt x="658" y="379"/>
                    <a:pt x="658" y="379"/>
                    <a:pt x="658" y="379"/>
                  </a:cubicBezTo>
                  <a:cubicBezTo>
                    <a:pt x="656" y="372"/>
                    <a:pt x="656" y="372"/>
                    <a:pt x="656" y="372"/>
                  </a:cubicBezTo>
                  <a:cubicBezTo>
                    <a:pt x="671" y="369"/>
                    <a:pt x="671" y="369"/>
                    <a:pt x="671" y="369"/>
                  </a:cubicBezTo>
                  <a:cubicBezTo>
                    <a:pt x="669" y="355"/>
                    <a:pt x="669" y="355"/>
                    <a:pt x="669" y="355"/>
                  </a:cubicBezTo>
                  <a:cubicBezTo>
                    <a:pt x="654" y="358"/>
                    <a:pt x="654" y="358"/>
                    <a:pt x="654" y="358"/>
                  </a:cubicBezTo>
                  <a:cubicBezTo>
                    <a:pt x="653" y="351"/>
                    <a:pt x="653" y="351"/>
                    <a:pt x="653" y="351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9" y="352"/>
                    <a:pt x="689" y="352"/>
                    <a:pt x="689" y="352"/>
                  </a:cubicBezTo>
                  <a:close/>
                  <a:moveTo>
                    <a:pt x="695" y="386"/>
                  </a:moveTo>
                  <a:cubicBezTo>
                    <a:pt x="695" y="396"/>
                    <a:pt x="695" y="396"/>
                    <a:pt x="695" y="396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95" y="410"/>
                    <a:pt x="695" y="410"/>
                    <a:pt x="695" y="410"/>
                  </a:cubicBezTo>
                  <a:cubicBezTo>
                    <a:pt x="695" y="418"/>
                    <a:pt x="695" y="418"/>
                    <a:pt x="695" y="418"/>
                  </a:cubicBezTo>
                  <a:cubicBezTo>
                    <a:pt x="660" y="419"/>
                    <a:pt x="660" y="419"/>
                    <a:pt x="660" y="419"/>
                  </a:cubicBezTo>
                  <a:cubicBezTo>
                    <a:pt x="660" y="410"/>
                    <a:pt x="660" y="410"/>
                    <a:pt x="660" y="410"/>
                  </a:cubicBezTo>
                  <a:cubicBezTo>
                    <a:pt x="686" y="394"/>
                    <a:pt x="686" y="394"/>
                    <a:pt x="686" y="394"/>
                  </a:cubicBezTo>
                  <a:cubicBezTo>
                    <a:pt x="660" y="395"/>
                    <a:pt x="660" y="395"/>
                    <a:pt x="660" y="395"/>
                  </a:cubicBezTo>
                  <a:cubicBezTo>
                    <a:pt x="659" y="387"/>
                    <a:pt x="659" y="387"/>
                    <a:pt x="659" y="387"/>
                  </a:cubicBezTo>
                  <a:cubicBezTo>
                    <a:pt x="695" y="386"/>
                    <a:pt x="695" y="386"/>
                    <a:pt x="695" y="386"/>
                  </a:cubicBezTo>
                  <a:close/>
                  <a:moveTo>
                    <a:pt x="677" y="425"/>
                  </a:moveTo>
                  <a:cubicBezTo>
                    <a:pt x="683" y="426"/>
                    <a:pt x="688" y="428"/>
                    <a:pt x="690" y="431"/>
                  </a:cubicBezTo>
                  <a:cubicBezTo>
                    <a:pt x="693" y="434"/>
                    <a:pt x="694" y="439"/>
                    <a:pt x="693" y="445"/>
                  </a:cubicBezTo>
                  <a:cubicBezTo>
                    <a:pt x="692" y="451"/>
                    <a:pt x="690" y="455"/>
                    <a:pt x="687" y="458"/>
                  </a:cubicBezTo>
                  <a:cubicBezTo>
                    <a:pt x="684" y="460"/>
                    <a:pt x="679" y="461"/>
                    <a:pt x="673" y="460"/>
                  </a:cubicBezTo>
                  <a:cubicBezTo>
                    <a:pt x="667" y="459"/>
                    <a:pt x="662" y="457"/>
                    <a:pt x="660" y="454"/>
                  </a:cubicBezTo>
                  <a:cubicBezTo>
                    <a:pt x="657" y="451"/>
                    <a:pt x="656" y="446"/>
                    <a:pt x="657" y="440"/>
                  </a:cubicBezTo>
                  <a:cubicBezTo>
                    <a:pt x="657" y="434"/>
                    <a:pt x="659" y="430"/>
                    <a:pt x="663" y="427"/>
                  </a:cubicBezTo>
                  <a:cubicBezTo>
                    <a:pt x="666" y="425"/>
                    <a:pt x="671" y="424"/>
                    <a:pt x="677" y="425"/>
                  </a:cubicBezTo>
                  <a:close/>
                  <a:moveTo>
                    <a:pt x="687" y="444"/>
                  </a:moveTo>
                  <a:cubicBezTo>
                    <a:pt x="687" y="447"/>
                    <a:pt x="685" y="450"/>
                    <a:pt x="683" y="451"/>
                  </a:cubicBezTo>
                  <a:cubicBezTo>
                    <a:pt x="681" y="452"/>
                    <a:pt x="678" y="453"/>
                    <a:pt x="674" y="452"/>
                  </a:cubicBezTo>
                  <a:cubicBezTo>
                    <a:pt x="670" y="452"/>
                    <a:pt x="667" y="450"/>
                    <a:pt x="665" y="449"/>
                  </a:cubicBezTo>
                  <a:cubicBezTo>
                    <a:pt x="663" y="447"/>
                    <a:pt x="662" y="444"/>
                    <a:pt x="663" y="441"/>
                  </a:cubicBezTo>
                  <a:cubicBezTo>
                    <a:pt x="663" y="438"/>
                    <a:pt x="664" y="435"/>
                    <a:pt x="667" y="434"/>
                  </a:cubicBezTo>
                  <a:cubicBezTo>
                    <a:pt x="669" y="433"/>
                    <a:pt x="672" y="432"/>
                    <a:pt x="676" y="433"/>
                  </a:cubicBezTo>
                  <a:cubicBezTo>
                    <a:pt x="680" y="433"/>
                    <a:pt x="683" y="435"/>
                    <a:pt x="685" y="436"/>
                  </a:cubicBezTo>
                  <a:cubicBezTo>
                    <a:pt x="687" y="438"/>
                    <a:pt x="687" y="441"/>
                    <a:pt x="687" y="444"/>
                  </a:cubicBezTo>
                  <a:close/>
                  <a:moveTo>
                    <a:pt x="651" y="478"/>
                  </a:moveTo>
                  <a:cubicBezTo>
                    <a:pt x="652" y="474"/>
                    <a:pt x="653" y="472"/>
                    <a:pt x="654" y="471"/>
                  </a:cubicBezTo>
                  <a:cubicBezTo>
                    <a:pt x="655" y="469"/>
                    <a:pt x="656" y="468"/>
                    <a:pt x="658" y="467"/>
                  </a:cubicBezTo>
                  <a:cubicBezTo>
                    <a:pt x="659" y="466"/>
                    <a:pt x="661" y="466"/>
                    <a:pt x="662" y="465"/>
                  </a:cubicBezTo>
                  <a:cubicBezTo>
                    <a:pt x="664" y="465"/>
                    <a:pt x="666" y="466"/>
                    <a:pt x="669" y="466"/>
                  </a:cubicBezTo>
                  <a:cubicBezTo>
                    <a:pt x="689" y="471"/>
                    <a:pt x="689" y="471"/>
                    <a:pt x="689" y="471"/>
                  </a:cubicBezTo>
                  <a:cubicBezTo>
                    <a:pt x="687" y="478"/>
                    <a:pt x="687" y="478"/>
                    <a:pt x="687" y="478"/>
                  </a:cubicBezTo>
                  <a:cubicBezTo>
                    <a:pt x="667" y="474"/>
                    <a:pt x="667" y="474"/>
                    <a:pt x="667" y="474"/>
                  </a:cubicBezTo>
                  <a:cubicBezTo>
                    <a:pt x="665" y="473"/>
                    <a:pt x="664" y="473"/>
                    <a:pt x="663" y="473"/>
                  </a:cubicBezTo>
                  <a:cubicBezTo>
                    <a:pt x="662" y="473"/>
                    <a:pt x="661" y="473"/>
                    <a:pt x="661" y="473"/>
                  </a:cubicBezTo>
                  <a:cubicBezTo>
                    <a:pt x="660" y="474"/>
                    <a:pt x="659" y="475"/>
                    <a:pt x="658" y="475"/>
                  </a:cubicBezTo>
                  <a:cubicBezTo>
                    <a:pt x="658" y="476"/>
                    <a:pt x="657" y="478"/>
                    <a:pt x="657" y="480"/>
                  </a:cubicBezTo>
                  <a:cubicBezTo>
                    <a:pt x="655" y="488"/>
                    <a:pt x="655" y="488"/>
                    <a:pt x="655" y="488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651" y="478"/>
                    <a:pt x="651" y="478"/>
                    <a:pt x="651" y="478"/>
                  </a:cubicBezTo>
                  <a:close/>
                  <a:moveTo>
                    <a:pt x="667" y="494"/>
                  </a:moveTo>
                  <a:cubicBezTo>
                    <a:pt x="672" y="496"/>
                    <a:pt x="676" y="499"/>
                    <a:pt x="678" y="503"/>
                  </a:cubicBezTo>
                  <a:cubicBezTo>
                    <a:pt x="679" y="507"/>
                    <a:pt x="679" y="512"/>
                    <a:pt x="677" y="517"/>
                  </a:cubicBezTo>
                  <a:cubicBezTo>
                    <a:pt x="675" y="523"/>
                    <a:pt x="671" y="526"/>
                    <a:pt x="668" y="528"/>
                  </a:cubicBezTo>
                  <a:cubicBezTo>
                    <a:pt x="664" y="529"/>
                    <a:pt x="659" y="529"/>
                    <a:pt x="653" y="527"/>
                  </a:cubicBezTo>
                  <a:cubicBezTo>
                    <a:pt x="647" y="524"/>
                    <a:pt x="644" y="521"/>
                    <a:pt x="642" y="517"/>
                  </a:cubicBezTo>
                  <a:cubicBezTo>
                    <a:pt x="640" y="513"/>
                    <a:pt x="641" y="509"/>
                    <a:pt x="643" y="503"/>
                  </a:cubicBezTo>
                  <a:cubicBezTo>
                    <a:pt x="645" y="497"/>
                    <a:pt x="648" y="494"/>
                    <a:pt x="652" y="492"/>
                  </a:cubicBezTo>
                  <a:cubicBezTo>
                    <a:pt x="656" y="491"/>
                    <a:pt x="661" y="491"/>
                    <a:pt x="667" y="494"/>
                  </a:cubicBezTo>
                  <a:close/>
                  <a:moveTo>
                    <a:pt x="671" y="515"/>
                  </a:moveTo>
                  <a:cubicBezTo>
                    <a:pt x="670" y="518"/>
                    <a:pt x="668" y="520"/>
                    <a:pt x="666" y="520"/>
                  </a:cubicBezTo>
                  <a:cubicBezTo>
                    <a:pt x="663" y="521"/>
                    <a:pt x="660" y="521"/>
                    <a:pt x="656" y="519"/>
                  </a:cubicBezTo>
                  <a:cubicBezTo>
                    <a:pt x="652" y="517"/>
                    <a:pt x="650" y="516"/>
                    <a:pt x="649" y="513"/>
                  </a:cubicBezTo>
                  <a:cubicBezTo>
                    <a:pt x="647" y="511"/>
                    <a:pt x="647" y="508"/>
                    <a:pt x="648" y="505"/>
                  </a:cubicBezTo>
                  <a:cubicBezTo>
                    <a:pt x="650" y="502"/>
                    <a:pt x="651" y="500"/>
                    <a:pt x="654" y="500"/>
                  </a:cubicBezTo>
                  <a:cubicBezTo>
                    <a:pt x="656" y="499"/>
                    <a:pt x="660" y="500"/>
                    <a:pt x="664" y="501"/>
                  </a:cubicBezTo>
                  <a:cubicBezTo>
                    <a:pt x="667" y="503"/>
                    <a:pt x="670" y="505"/>
                    <a:pt x="671" y="507"/>
                  </a:cubicBezTo>
                  <a:cubicBezTo>
                    <a:pt x="672" y="509"/>
                    <a:pt x="672" y="512"/>
                    <a:pt x="671" y="515"/>
                  </a:cubicBezTo>
                  <a:close/>
                  <a:moveTo>
                    <a:pt x="641" y="544"/>
                  </a:moveTo>
                  <a:cubicBezTo>
                    <a:pt x="646" y="547"/>
                    <a:pt x="646" y="547"/>
                    <a:pt x="646" y="547"/>
                  </a:cubicBezTo>
                  <a:cubicBezTo>
                    <a:pt x="637" y="562"/>
                    <a:pt x="637" y="562"/>
                    <a:pt x="637" y="562"/>
                  </a:cubicBezTo>
                  <a:cubicBezTo>
                    <a:pt x="619" y="552"/>
                    <a:pt x="619" y="552"/>
                    <a:pt x="619" y="552"/>
                  </a:cubicBezTo>
                  <a:cubicBezTo>
                    <a:pt x="628" y="538"/>
                    <a:pt x="628" y="538"/>
                    <a:pt x="628" y="538"/>
                  </a:cubicBezTo>
                  <a:cubicBezTo>
                    <a:pt x="629" y="535"/>
                    <a:pt x="631" y="533"/>
                    <a:pt x="632" y="532"/>
                  </a:cubicBezTo>
                  <a:cubicBezTo>
                    <a:pt x="633" y="531"/>
                    <a:pt x="634" y="530"/>
                    <a:pt x="636" y="530"/>
                  </a:cubicBezTo>
                  <a:cubicBezTo>
                    <a:pt x="638" y="529"/>
                    <a:pt x="641" y="529"/>
                    <a:pt x="643" y="529"/>
                  </a:cubicBezTo>
                  <a:cubicBezTo>
                    <a:pt x="645" y="529"/>
                    <a:pt x="648" y="530"/>
                    <a:pt x="651" y="532"/>
                  </a:cubicBezTo>
                  <a:cubicBezTo>
                    <a:pt x="656" y="535"/>
                    <a:pt x="659" y="539"/>
                    <a:pt x="661" y="543"/>
                  </a:cubicBezTo>
                  <a:cubicBezTo>
                    <a:pt x="662" y="547"/>
                    <a:pt x="661" y="551"/>
                    <a:pt x="658" y="556"/>
                  </a:cubicBezTo>
                  <a:cubicBezTo>
                    <a:pt x="650" y="570"/>
                    <a:pt x="650" y="570"/>
                    <a:pt x="650" y="570"/>
                  </a:cubicBezTo>
                  <a:cubicBezTo>
                    <a:pt x="644" y="567"/>
                    <a:pt x="644" y="567"/>
                    <a:pt x="644" y="567"/>
                  </a:cubicBezTo>
                  <a:cubicBezTo>
                    <a:pt x="653" y="553"/>
                    <a:pt x="653" y="553"/>
                    <a:pt x="653" y="553"/>
                  </a:cubicBezTo>
                  <a:cubicBezTo>
                    <a:pt x="654" y="550"/>
                    <a:pt x="654" y="548"/>
                    <a:pt x="654" y="546"/>
                  </a:cubicBezTo>
                  <a:cubicBezTo>
                    <a:pt x="653" y="544"/>
                    <a:pt x="650" y="542"/>
                    <a:pt x="647" y="539"/>
                  </a:cubicBezTo>
                  <a:cubicBezTo>
                    <a:pt x="644" y="537"/>
                    <a:pt x="641" y="537"/>
                    <a:pt x="639" y="537"/>
                  </a:cubicBezTo>
                  <a:cubicBezTo>
                    <a:pt x="636" y="537"/>
                    <a:pt x="635" y="538"/>
                    <a:pt x="633" y="541"/>
                  </a:cubicBezTo>
                  <a:cubicBezTo>
                    <a:pt x="629" y="548"/>
                    <a:pt x="629" y="548"/>
                    <a:pt x="629" y="548"/>
                  </a:cubicBezTo>
                  <a:cubicBezTo>
                    <a:pt x="636" y="553"/>
                    <a:pt x="636" y="553"/>
                    <a:pt x="636" y="553"/>
                  </a:cubicBezTo>
                  <a:cubicBezTo>
                    <a:pt x="641" y="544"/>
                    <a:pt x="641" y="544"/>
                    <a:pt x="641" y="544"/>
                  </a:cubicBezTo>
                  <a:close/>
                  <a:moveTo>
                    <a:pt x="648" y="574"/>
                  </a:moveTo>
                  <a:cubicBezTo>
                    <a:pt x="643" y="581"/>
                    <a:pt x="643" y="581"/>
                    <a:pt x="643" y="581"/>
                  </a:cubicBezTo>
                  <a:cubicBezTo>
                    <a:pt x="627" y="580"/>
                    <a:pt x="627" y="580"/>
                    <a:pt x="627" y="580"/>
                  </a:cubicBezTo>
                  <a:cubicBezTo>
                    <a:pt x="632" y="595"/>
                    <a:pt x="632" y="595"/>
                    <a:pt x="632" y="595"/>
                  </a:cubicBezTo>
                  <a:cubicBezTo>
                    <a:pt x="627" y="602"/>
                    <a:pt x="627" y="602"/>
                    <a:pt x="627" y="602"/>
                  </a:cubicBezTo>
                  <a:cubicBezTo>
                    <a:pt x="619" y="579"/>
                    <a:pt x="619" y="579"/>
                    <a:pt x="619" y="579"/>
                  </a:cubicBezTo>
                  <a:cubicBezTo>
                    <a:pt x="607" y="570"/>
                    <a:pt x="607" y="570"/>
                    <a:pt x="607" y="570"/>
                  </a:cubicBezTo>
                  <a:cubicBezTo>
                    <a:pt x="611" y="564"/>
                    <a:pt x="611" y="564"/>
                    <a:pt x="611" y="564"/>
                  </a:cubicBezTo>
                  <a:cubicBezTo>
                    <a:pt x="624" y="573"/>
                    <a:pt x="624" y="573"/>
                    <a:pt x="624" y="573"/>
                  </a:cubicBezTo>
                  <a:cubicBezTo>
                    <a:pt x="648" y="574"/>
                    <a:pt x="648" y="574"/>
                    <a:pt x="648" y="574"/>
                  </a:cubicBezTo>
                  <a:close/>
                  <a:moveTo>
                    <a:pt x="264" y="535"/>
                  </a:moveTo>
                  <a:cubicBezTo>
                    <a:pt x="392" y="535"/>
                    <a:pt x="392" y="535"/>
                    <a:pt x="392" y="535"/>
                  </a:cubicBezTo>
                  <a:cubicBezTo>
                    <a:pt x="401" y="536"/>
                    <a:pt x="400" y="566"/>
                    <a:pt x="392" y="565"/>
                  </a:cubicBezTo>
                  <a:cubicBezTo>
                    <a:pt x="264" y="565"/>
                    <a:pt x="264" y="565"/>
                    <a:pt x="264" y="565"/>
                  </a:cubicBezTo>
                  <a:cubicBezTo>
                    <a:pt x="275" y="565"/>
                    <a:pt x="276" y="536"/>
                    <a:pt x="264" y="535"/>
                  </a:cubicBezTo>
                  <a:close/>
                  <a:moveTo>
                    <a:pt x="550" y="535"/>
                  </a:moveTo>
                  <a:cubicBezTo>
                    <a:pt x="538" y="536"/>
                    <a:pt x="539" y="565"/>
                    <a:pt x="550" y="565"/>
                  </a:cubicBezTo>
                  <a:cubicBezTo>
                    <a:pt x="421" y="565"/>
                    <a:pt x="421" y="565"/>
                    <a:pt x="421" y="565"/>
                  </a:cubicBezTo>
                  <a:cubicBezTo>
                    <a:pt x="413" y="566"/>
                    <a:pt x="412" y="536"/>
                    <a:pt x="421" y="535"/>
                  </a:cubicBezTo>
                  <a:cubicBezTo>
                    <a:pt x="550" y="535"/>
                    <a:pt x="550" y="535"/>
                    <a:pt x="550" y="535"/>
                  </a:cubicBezTo>
                  <a:close/>
                  <a:moveTo>
                    <a:pt x="495" y="212"/>
                  </a:moveTo>
                  <a:cubicBezTo>
                    <a:pt x="495" y="260"/>
                    <a:pt x="495" y="260"/>
                    <a:pt x="495" y="260"/>
                  </a:cubicBezTo>
                  <a:cubicBezTo>
                    <a:pt x="481" y="257"/>
                    <a:pt x="469" y="266"/>
                    <a:pt x="462" y="280"/>
                  </a:cubicBezTo>
                  <a:cubicBezTo>
                    <a:pt x="462" y="449"/>
                    <a:pt x="462" y="449"/>
                    <a:pt x="462" y="449"/>
                  </a:cubicBezTo>
                  <a:cubicBezTo>
                    <a:pt x="493" y="439"/>
                    <a:pt x="510" y="421"/>
                    <a:pt x="516" y="396"/>
                  </a:cubicBezTo>
                  <a:cubicBezTo>
                    <a:pt x="519" y="389"/>
                    <a:pt x="519" y="377"/>
                    <a:pt x="514" y="358"/>
                  </a:cubicBezTo>
                  <a:cubicBezTo>
                    <a:pt x="501" y="332"/>
                    <a:pt x="486" y="324"/>
                    <a:pt x="477" y="327"/>
                  </a:cubicBezTo>
                  <a:cubicBezTo>
                    <a:pt x="477" y="278"/>
                    <a:pt x="477" y="278"/>
                    <a:pt x="477" y="278"/>
                  </a:cubicBezTo>
                  <a:cubicBezTo>
                    <a:pt x="516" y="281"/>
                    <a:pt x="552" y="305"/>
                    <a:pt x="562" y="357"/>
                  </a:cubicBezTo>
                  <a:cubicBezTo>
                    <a:pt x="570" y="390"/>
                    <a:pt x="562" y="422"/>
                    <a:pt x="545" y="449"/>
                  </a:cubicBezTo>
                  <a:cubicBezTo>
                    <a:pt x="523" y="472"/>
                    <a:pt x="499" y="491"/>
                    <a:pt x="462" y="497"/>
                  </a:cubicBezTo>
                  <a:cubicBezTo>
                    <a:pt x="462" y="514"/>
                    <a:pt x="462" y="514"/>
                    <a:pt x="462" y="514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274"/>
                    <a:pt x="413" y="274"/>
                    <a:pt x="413" y="274"/>
                  </a:cubicBezTo>
                  <a:cubicBezTo>
                    <a:pt x="425" y="233"/>
                    <a:pt x="453" y="213"/>
                    <a:pt x="495" y="212"/>
                  </a:cubicBezTo>
                  <a:close/>
                  <a:moveTo>
                    <a:pt x="316" y="212"/>
                  </a:moveTo>
                  <a:cubicBezTo>
                    <a:pt x="358" y="213"/>
                    <a:pt x="386" y="233"/>
                    <a:pt x="398" y="274"/>
                  </a:cubicBezTo>
                  <a:cubicBezTo>
                    <a:pt x="398" y="514"/>
                    <a:pt x="398" y="514"/>
                    <a:pt x="398" y="514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49" y="497"/>
                    <a:pt x="349" y="497"/>
                    <a:pt x="349" y="497"/>
                  </a:cubicBezTo>
                  <a:cubicBezTo>
                    <a:pt x="312" y="491"/>
                    <a:pt x="288" y="472"/>
                    <a:pt x="267" y="449"/>
                  </a:cubicBezTo>
                  <a:cubicBezTo>
                    <a:pt x="249" y="422"/>
                    <a:pt x="241" y="390"/>
                    <a:pt x="249" y="357"/>
                  </a:cubicBezTo>
                  <a:cubicBezTo>
                    <a:pt x="259" y="305"/>
                    <a:pt x="295" y="281"/>
                    <a:pt x="334" y="278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25" y="324"/>
                    <a:pt x="310" y="332"/>
                    <a:pt x="297" y="358"/>
                  </a:cubicBezTo>
                  <a:cubicBezTo>
                    <a:pt x="292" y="377"/>
                    <a:pt x="292" y="389"/>
                    <a:pt x="295" y="396"/>
                  </a:cubicBezTo>
                  <a:cubicBezTo>
                    <a:pt x="302" y="421"/>
                    <a:pt x="318" y="439"/>
                    <a:pt x="349" y="449"/>
                  </a:cubicBezTo>
                  <a:cubicBezTo>
                    <a:pt x="349" y="280"/>
                    <a:pt x="349" y="280"/>
                    <a:pt x="349" y="280"/>
                  </a:cubicBezTo>
                  <a:cubicBezTo>
                    <a:pt x="343" y="266"/>
                    <a:pt x="330" y="257"/>
                    <a:pt x="316" y="260"/>
                  </a:cubicBezTo>
                  <a:cubicBezTo>
                    <a:pt x="316" y="212"/>
                    <a:pt x="316" y="212"/>
                    <a:pt x="316" y="212"/>
                  </a:cubicBezTo>
                  <a:close/>
                  <a:moveTo>
                    <a:pt x="249" y="587"/>
                  </a:moveTo>
                  <a:cubicBezTo>
                    <a:pt x="567" y="587"/>
                    <a:pt x="567" y="587"/>
                    <a:pt x="567" y="587"/>
                  </a:cubicBezTo>
                  <a:cubicBezTo>
                    <a:pt x="567" y="615"/>
                    <a:pt x="567" y="615"/>
                    <a:pt x="567" y="615"/>
                  </a:cubicBezTo>
                  <a:cubicBezTo>
                    <a:pt x="249" y="615"/>
                    <a:pt x="249" y="615"/>
                    <a:pt x="249" y="615"/>
                  </a:cubicBezTo>
                  <a:lnTo>
                    <a:pt x="249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/>
    </p:bldLst>
  </p:timing>
</p:sld>
</file>

<file path=ppt/tags/tag1.xml><?xml version="1.0" encoding="utf-8"?>
<p:tagLst xmlns:p="http://schemas.openxmlformats.org/presentationml/2006/main">
  <p:tag name="PA" val="v5.2.4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PA" val="v5.2.4"/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PA" val="v5.2.4"/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PA" val="v5.2.4"/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PA" val="v5.2.4"/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PA" val="v5.2.4"/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ISLIDE.VECTOR" val="676fecc8-5938-4c2a-98aa-ea8df123951c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PA" val="v5.2.4"/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PA" val="v5.2.4"/>
</p:tagLst>
</file>

<file path=ppt/tags/tag205.xml><?xml version="1.0" encoding="utf-8"?>
<p:tagLst xmlns:p="http://schemas.openxmlformats.org/presentationml/2006/main">
  <p:tag name="ISLIDE.VECTOR" val="676fecc8-5938-4c2a-98aa-ea8df123951c"/>
</p:tagLst>
</file>

<file path=ppt/tags/tag206.xml><?xml version="1.0" encoding="utf-8"?>
<p:tagLst xmlns:p="http://schemas.openxmlformats.org/presentationml/2006/main">
  <p:tag name="KSO_WPP_MARK_KEY" val="620c5fac-1337-4013-a10c-03e96930a6ed"/>
  <p:tag name="COMMONDATA" val="eyJoZGlkIjoiNWE1Yzk1OWMxOGM0MTgwOWQwNzQyMDgyMDRmOWM5NzgifQ==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ISLIDE.VECTOR" val="676fecc8-5938-4c2a-98aa-ea8df123951c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PA" val="v5.2.4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PA" val="v5.2.4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PA" val="v5.2.4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ISLIDE.VECTOR" val="676fecc8-5938-4c2a-98aa-ea8df123951c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UNIT_PLACING_PICTURE_USER_VIEWPORT" val="{&quot;height&quot;:25590,&quot;width&quot;:19200}"/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C00000"/>
      </a:dk2>
      <a:lt2>
        <a:srgbClr val="E7E6E6"/>
      </a:lt2>
      <a:accent1>
        <a:srgbClr val="3399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F3864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910</Words>
  <Application>WPS 演示</Application>
  <PresentationFormat>宽屏</PresentationFormat>
  <Paragraphs>139</Paragraphs>
  <Slides>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24" baseType="lpstr">
      <vt:lpstr>Arial</vt:lpstr>
      <vt:lpstr>宋体</vt:lpstr>
      <vt:lpstr>Wingdings</vt:lpstr>
      <vt:lpstr>思源黑体 CN Normal</vt:lpstr>
      <vt:lpstr>黑体</vt:lpstr>
      <vt:lpstr>书体坊安景臣钢笔行书</vt:lpstr>
      <vt:lpstr>Arial Black</vt:lpstr>
      <vt:lpstr>思源黑体 CN Light</vt:lpstr>
      <vt:lpstr>Open Sans</vt:lpstr>
      <vt:lpstr>Arial Unicode MS</vt:lpstr>
      <vt:lpstr>Times New Roman</vt:lpstr>
      <vt:lpstr>Impact</vt:lpstr>
      <vt:lpstr>方正清刻本悦宋简体</vt:lpstr>
      <vt:lpstr>方正粗宋简体</vt:lpstr>
      <vt:lpstr>等线</vt:lpstr>
      <vt:lpstr>微软雅黑</vt:lpstr>
      <vt:lpstr>Arial Unicode MS</vt:lpstr>
      <vt:lpstr>等线 Light</vt:lpstr>
      <vt:lpstr>Calibri</vt:lpstr>
      <vt:lpstr>Yu Gothic UI Semibold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 信合</dc:creator>
  <cp:lastModifiedBy>沉默1406866011</cp:lastModifiedBy>
  <cp:revision>413</cp:revision>
  <dcterms:created xsi:type="dcterms:W3CDTF">2019-03-24T06:22:00Z</dcterms:created>
  <dcterms:modified xsi:type="dcterms:W3CDTF">2023-05-14T14:26:55Z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6DE4C3B39A06483BB4B7ED23041F42FA_13</vt:lpwstr>
  </property>
  <property fmtid="{D5CDD505-2E9C-101B-9397-08002B2CF9AE}" pid="3" name="KSOProductBuildVer">
    <vt:lpwstr>2052-11.1.0.14309</vt:lpwstr>
  </property>
</Properties>
</file>